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2" r:id="rId4"/>
  </p:sldMasterIdLst>
  <p:notesMasterIdLst>
    <p:notesMasterId r:id="rId33"/>
  </p:notesMasterIdLst>
  <p:handoutMasterIdLst>
    <p:handoutMasterId r:id="rId34"/>
  </p:handoutMasterIdLst>
  <p:sldIdLst>
    <p:sldId id="357" r:id="rId5"/>
    <p:sldId id="267" r:id="rId6"/>
    <p:sldId id="268" r:id="rId7"/>
    <p:sldId id="386" r:id="rId8"/>
    <p:sldId id="355" r:id="rId9"/>
    <p:sldId id="385" r:id="rId10"/>
    <p:sldId id="356" r:id="rId11"/>
    <p:sldId id="368" r:id="rId12"/>
    <p:sldId id="383" r:id="rId13"/>
    <p:sldId id="377" r:id="rId14"/>
    <p:sldId id="375" r:id="rId15"/>
    <p:sldId id="388" r:id="rId16"/>
    <p:sldId id="384" r:id="rId17"/>
    <p:sldId id="389" r:id="rId18"/>
    <p:sldId id="379" r:id="rId19"/>
    <p:sldId id="302" r:id="rId20"/>
    <p:sldId id="361" r:id="rId21"/>
    <p:sldId id="261" r:id="rId22"/>
    <p:sldId id="362" r:id="rId23"/>
    <p:sldId id="291" r:id="rId24"/>
    <p:sldId id="326" r:id="rId25"/>
    <p:sldId id="327" r:id="rId26"/>
    <p:sldId id="328" r:id="rId27"/>
    <p:sldId id="330" r:id="rId28"/>
    <p:sldId id="331" r:id="rId29"/>
    <p:sldId id="332" r:id="rId30"/>
    <p:sldId id="278" r:id="rId31"/>
    <p:sldId id="323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ront Matter" id="{31AFBE71-840B-422E-A04C-50BCBD4185D0}">
          <p14:sldIdLst>
            <p14:sldId id="357"/>
            <p14:sldId id="267"/>
            <p14:sldId id="268"/>
            <p14:sldId id="386"/>
            <p14:sldId id="355"/>
            <p14:sldId id="385"/>
            <p14:sldId id="356"/>
            <p14:sldId id="368"/>
            <p14:sldId id="383"/>
            <p14:sldId id="377"/>
            <p14:sldId id="375"/>
            <p14:sldId id="388"/>
            <p14:sldId id="384"/>
            <p14:sldId id="389"/>
            <p14:sldId id="379"/>
            <p14:sldId id="302"/>
            <p14:sldId id="361"/>
          </p14:sldIdLst>
        </p14:section>
        <p14:section name="Backup Slides" id="{4A2B7434-B9D9-4C57-A03F-D0F395637C8C}">
          <p14:sldIdLst>
            <p14:sldId id="261"/>
            <p14:sldId id="362"/>
            <p14:sldId id="291"/>
            <p14:sldId id="326"/>
            <p14:sldId id="327"/>
            <p14:sldId id="328"/>
            <p14:sldId id="330"/>
            <p14:sldId id="331"/>
            <p14:sldId id="332"/>
          </p14:sldIdLst>
        </p14:section>
        <p14:section name="Style Guide" id="{E009878E-1933-49EA-BFBF-1BA6D30AA670}">
          <p14:sldIdLst>
            <p14:sldId id="278"/>
            <p14:sldId id="32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shua Blank" initials="JB" lastIdx="2" clrIdx="0">
    <p:extLst>
      <p:ext uri="{19B8F6BF-5375-455C-9EA6-DF929625EA0E}">
        <p15:presenceInfo xmlns:p15="http://schemas.microsoft.com/office/powerpoint/2012/main" userId="Joshua Blan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0D0D"/>
    <a:srgbClr val="FFFFFF"/>
    <a:srgbClr val="E3BD1B"/>
    <a:srgbClr val="FFFF99"/>
    <a:srgbClr val="3A7EF0"/>
    <a:srgbClr val="0CA1FC"/>
    <a:srgbClr val="0B3D91"/>
    <a:srgbClr val="DBD7CD"/>
    <a:srgbClr val="8F8F8F"/>
    <a:srgbClr val="1B33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709" autoAdjust="0"/>
  </p:normalViewPr>
  <p:slideViewPr>
    <p:cSldViewPr snapToGrid="0">
      <p:cViewPr varScale="1">
        <p:scale>
          <a:sx n="79" d="100"/>
          <a:sy n="79" d="100"/>
        </p:scale>
        <p:origin x="82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commentAuthors" Target="commentAuthor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674021F-59AE-46EA-8401-36CD2E67B41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071243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9B48BC-9B0C-42CB-A617-3F3F96AC0F3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786755" y="0"/>
            <a:ext cx="2069658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61E761-E9AD-4430-85C3-D01DBB56AB16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85E95E-4566-4FFC-8CA6-DBE42CC9508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https://www.eng.famu.fsu.edu/me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C90B42-9504-46B6-9114-7DF13AC25B9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en-US"/>
              <a:t>smcconomy@eng.famu.fsu.edu</a:t>
            </a:r>
          </a:p>
          <a:p>
            <a:fld id="{E5502715-8AF7-405F-8576-DA4A9D63FBEF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2EBB33-D848-4F95-A1EB-228BD44425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169" y="296789"/>
            <a:ext cx="2149661" cy="49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0036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606861" y="229395"/>
            <a:ext cx="4020952" cy="4954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626108" y="1074136"/>
            <a:ext cx="5138928" cy="289064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626107" y="4065367"/>
            <a:ext cx="5138923" cy="359612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0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https://www.eng.famu.fsu.edu/me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en-US"/>
              <a:t>   </a:t>
            </a:r>
            <a:fld id="{EA048D8C-6117-40E4-8E16-004DA18562C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C63E3A2-B100-44FA-B00C-8D1AD09B14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9394"/>
            <a:ext cx="2149661" cy="49544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F073935-00DB-40B0-81D2-CE38601149DD}"/>
              </a:ext>
            </a:extLst>
          </p:cNvPr>
          <p:cNvSpPr txBox="1"/>
          <p:nvPr/>
        </p:nvSpPr>
        <p:spPr>
          <a:xfrm>
            <a:off x="3884613" y="8614524"/>
            <a:ext cx="1996059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/>
              <a:t>Shayne McConomy</a:t>
            </a:r>
          </a:p>
          <a:p>
            <a:r>
              <a:rPr lang="en-US" sz="1100"/>
              <a:t>smcconomy@eng.famu.fsu.edu</a:t>
            </a:r>
          </a:p>
          <a:p>
            <a:r>
              <a:rPr lang="en-US" sz="1100"/>
              <a:t>(850) 410-6624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ED01A8D-3B6F-4E06-9819-79FD0124D10D}"/>
              </a:ext>
            </a:extLst>
          </p:cNvPr>
          <p:cNvCxnSpPr>
            <a:cxnSpLocks/>
          </p:cNvCxnSpPr>
          <p:nvPr/>
        </p:nvCxnSpPr>
        <p:spPr>
          <a:xfrm flipV="1">
            <a:off x="0" y="965852"/>
            <a:ext cx="6856413" cy="2213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2A66369-0746-45EF-9742-FC2E6F9A8672}"/>
              </a:ext>
            </a:extLst>
          </p:cNvPr>
          <p:cNvCxnSpPr>
            <a:cxnSpLocks/>
          </p:cNvCxnSpPr>
          <p:nvPr/>
        </p:nvCxnSpPr>
        <p:spPr>
          <a:xfrm>
            <a:off x="0" y="7773052"/>
            <a:ext cx="6858000" cy="0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BDF93CB-4779-4B45-882C-0062685E3C2B}"/>
              </a:ext>
            </a:extLst>
          </p:cNvPr>
          <p:cNvCxnSpPr>
            <a:cxnSpLocks/>
          </p:cNvCxnSpPr>
          <p:nvPr/>
        </p:nvCxnSpPr>
        <p:spPr>
          <a:xfrm>
            <a:off x="1522349" y="965852"/>
            <a:ext cx="0" cy="6807200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327824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25600" y="1074738"/>
            <a:ext cx="5138738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https://www.eng.famu.fsu.edu/me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   </a:t>
            </a:r>
            <a:fld id="{EA048D8C-6117-40E4-8E16-004DA18562C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1539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25600" y="1074738"/>
            <a:ext cx="5138738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https://www.eng.famu.fsu.edu/me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   </a:t>
            </a:r>
            <a:fld id="{EA048D8C-6117-40E4-8E16-004DA18562C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7993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https://www.eng.famu.fsu.edu/me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   </a:t>
            </a:r>
            <a:fld id="{EA048D8C-6117-40E4-8E16-004DA18562C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5067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25600" y="1074738"/>
            <a:ext cx="5138738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https://www.eng.famu.fsu.edu/me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   </a:t>
            </a:r>
            <a:fld id="{EA048D8C-6117-40E4-8E16-004DA18562C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5661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25600" y="1074738"/>
            <a:ext cx="5138738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https://www.eng.famu.fsu.edu/me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   </a:t>
            </a:r>
            <a:fld id="{EA048D8C-6117-40E4-8E16-004DA18562C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0488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25600" y="1074738"/>
            <a:ext cx="5138738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It’s about the staff meeting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https://www.eng.famu.fsu.edu/me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   </a:t>
            </a:r>
            <a:fld id="{EA048D8C-6117-40E4-8E16-004DA18562C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4361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25600" y="1074738"/>
            <a:ext cx="5138738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https://www.eng.famu.fsu.edu/me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   </a:t>
            </a:r>
            <a:fld id="{EA048D8C-6117-40E4-8E16-004DA18562C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870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25600" y="1074738"/>
            <a:ext cx="5138738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https://www.eng.famu.fsu.edu/me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   </a:t>
            </a:r>
            <a:fld id="{EA048D8C-6117-40E4-8E16-004DA18562C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6813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25600" y="1074738"/>
            <a:ext cx="5138738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https://www.eng.famu.fsu.edu/me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   </a:t>
            </a:r>
            <a:fld id="{EA048D8C-6117-40E4-8E16-004DA18562C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7110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25600" y="1074738"/>
            <a:ext cx="5138738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https://www.eng.famu.fsu.edu/me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   </a:t>
            </a:r>
            <a:fld id="{EA048D8C-6117-40E4-8E16-004DA18562C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2237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25600" y="1074738"/>
            <a:ext cx="5138738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https://www.eng.famu.fsu.edu/me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   </a:t>
            </a:r>
            <a:fld id="{EA048D8C-6117-40E4-8E16-004DA18562C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0758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25600" y="1074738"/>
            <a:ext cx="5138738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https://www.eng.famu.fsu.edu/me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   </a:t>
            </a:r>
            <a:fld id="{EA048D8C-6117-40E4-8E16-004DA18562C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7133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25600" y="1074738"/>
            <a:ext cx="5138738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https://www.eng.famu.fsu.edu/me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   </a:t>
            </a:r>
            <a:fld id="{EA048D8C-6117-40E4-8E16-004DA18562C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1090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25600" y="1074738"/>
            <a:ext cx="5138738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https://www.eng.famu.fsu.edu/me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   </a:t>
            </a:r>
            <a:fld id="{EA048D8C-6117-40E4-8E16-004DA18562C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7824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25600" y="1074738"/>
            <a:ext cx="5138738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https://www.eng.famu.fsu.edu/me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   </a:t>
            </a:r>
            <a:fld id="{EA048D8C-6117-40E4-8E16-004DA18562C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019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146AC5B-A832-438B-B781-FE132E5AAD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581400"/>
            <a:ext cx="105156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A2AF1849-F7DF-4428-8791-CDE01476CB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9024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96BF63-DF03-4231-9E82-1EABBCBC29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74780" y="6218238"/>
            <a:ext cx="502920" cy="365125"/>
          </a:xfrm>
          <a:prstGeom prst="rect">
            <a:avLst/>
          </a:prstGeom>
        </p:spPr>
        <p:txBody>
          <a:bodyPr/>
          <a:lstStyle/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7A3C5EB-9B04-412A-8CFE-9B077B178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3715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Intr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676AB-F119-4BF4-B6FE-65609E265EE5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Team Introductions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72B2C5-23D7-4BE5-8D9C-116633FEEF5D}"/>
              </a:ext>
            </a:extLst>
          </p:cNvPr>
          <p:cNvSpPr>
            <a:spLocks noGrp="1"/>
          </p:cNvSpPr>
          <p:nvPr userDrawn="1">
            <p:ph type="ftr" sz="quarter" idx="10"/>
          </p:nvPr>
        </p:nvSpPr>
        <p:spPr>
          <a:xfrm>
            <a:off x="4038600" y="621823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3F15EF-908A-4A2F-8A2F-C97604D4585F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>
          <a:xfrm>
            <a:off x="11574780" y="6218238"/>
            <a:ext cx="502920" cy="365125"/>
          </a:xfrm>
          <a:prstGeom prst="rect">
            <a:avLst/>
          </a:prstGeom>
        </p:spPr>
        <p:txBody>
          <a:bodyPr/>
          <a:lstStyle/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E7B6735-E21D-4383-BF36-FFDFA7CC38C9}"/>
              </a:ext>
            </a:extLst>
          </p:cNvPr>
          <p:cNvSpPr>
            <a:spLocks noGrp="1" noChangeAspect="1"/>
          </p:cNvSpPr>
          <p:nvPr userDrawn="1">
            <p:ph type="pic" sz="quarter" idx="12" hasCustomPrompt="1"/>
          </p:nvPr>
        </p:nvSpPr>
        <p:spPr>
          <a:xfrm>
            <a:off x="1121101" y="1759302"/>
            <a:ext cx="1828800" cy="27432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Add Professional Headshot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67111BF-3B41-4BC7-882B-A6C58C7A632C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121101" y="4553743"/>
            <a:ext cx="1828800" cy="840230"/>
          </a:xfrm>
          <a:noFill/>
        </p:spPr>
        <p:txBody>
          <a:bodyPr wrap="square" rtlCol="0">
            <a:spAutoFit/>
          </a:bodyPr>
          <a:lstStyle>
            <a:lvl1pPr marL="0" indent="0">
              <a:spcBef>
                <a:spcPts val="0"/>
              </a:spcBef>
              <a:buNone/>
              <a:defRPr lang="en-US" sz="1800" i="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/>
              <a:t>Name 1 (alphabetically) and title</a:t>
            </a:r>
          </a:p>
        </p:txBody>
      </p:sp>
      <p:sp>
        <p:nvSpPr>
          <p:cNvPr id="14" name="Picture Placeholder 10">
            <a:extLst>
              <a:ext uri="{FF2B5EF4-FFF2-40B4-BE49-F238E27FC236}">
                <a16:creationId xmlns:a16="http://schemas.microsoft.com/office/drawing/2014/main" id="{AF4C4AFD-DAB0-4A83-B278-D6E0A4C63590}"/>
              </a:ext>
            </a:extLst>
          </p:cNvPr>
          <p:cNvSpPr>
            <a:spLocks noGrp="1" noChangeAspect="1"/>
          </p:cNvSpPr>
          <p:nvPr userDrawn="1">
            <p:ph type="pic" sz="quarter" idx="14" hasCustomPrompt="1"/>
          </p:nvPr>
        </p:nvSpPr>
        <p:spPr>
          <a:xfrm>
            <a:off x="9242099" y="1759302"/>
            <a:ext cx="1828800" cy="27432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Add Professional Headshot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BC7D8C72-CD85-41D3-8FC2-FAE0A9FD36A4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9242099" y="4553743"/>
            <a:ext cx="1828800" cy="840230"/>
          </a:xfrm>
          <a:noFill/>
        </p:spPr>
        <p:txBody>
          <a:bodyPr wrap="square" rtlCol="0">
            <a:spAutoFit/>
          </a:bodyPr>
          <a:lstStyle>
            <a:lvl1pPr marL="0" indent="0">
              <a:spcBef>
                <a:spcPts val="0"/>
              </a:spcBef>
              <a:buNone/>
              <a:defRPr lang="en-US" sz="1800" i="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/>
              <a:t>Name 4 (alphabetically) and title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A88CC144-05AD-4141-B9BC-438D9983CC35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3828100" y="4553743"/>
            <a:ext cx="1828800" cy="840230"/>
          </a:xfrm>
          <a:noFill/>
        </p:spPr>
        <p:txBody>
          <a:bodyPr wrap="square" rtlCol="0">
            <a:spAutoFit/>
          </a:bodyPr>
          <a:lstStyle>
            <a:lvl1pPr marL="0" indent="0">
              <a:spcBef>
                <a:spcPts val="0"/>
              </a:spcBef>
              <a:buNone/>
              <a:defRPr lang="en-US" sz="1800" i="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/>
              <a:t>Name 2 (alphabetically) and title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4BA7CC36-2AE1-4601-A462-AC681EC05267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6535099" y="4553743"/>
            <a:ext cx="1828800" cy="840230"/>
          </a:xfrm>
          <a:noFill/>
        </p:spPr>
        <p:txBody>
          <a:bodyPr wrap="square" rtlCol="0">
            <a:spAutoFit/>
          </a:bodyPr>
          <a:lstStyle>
            <a:lvl1pPr marL="0" indent="0">
              <a:spcBef>
                <a:spcPts val="0"/>
              </a:spcBef>
              <a:buNone/>
              <a:defRPr lang="en-US" sz="1800" i="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/>
              <a:t>Name 3 (alphabetically) and title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B8E041AA-5F33-4AAA-B332-1DAA4D27C4B8}"/>
              </a:ext>
            </a:extLst>
          </p:cNvPr>
          <p:cNvSpPr>
            <a:spLocks noGrp="1" noChangeAspect="1"/>
          </p:cNvSpPr>
          <p:nvPr userDrawn="1">
            <p:ph type="pic" sz="quarter" idx="18" hasCustomPrompt="1"/>
          </p:nvPr>
        </p:nvSpPr>
        <p:spPr>
          <a:xfrm>
            <a:off x="3834465" y="1759302"/>
            <a:ext cx="1828800" cy="27432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Add Professional Headshot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5B8A992F-CF95-4AE0-A036-BE27B0E18FE5}"/>
              </a:ext>
            </a:extLst>
          </p:cNvPr>
          <p:cNvSpPr>
            <a:spLocks noGrp="1" noChangeAspect="1"/>
          </p:cNvSpPr>
          <p:nvPr userDrawn="1">
            <p:ph type="pic" sz="quarter" idx="19" hasCustomPrompt="1"/>
          </p:nvPr>
        </p:nvSpPr>
        <p:spPr>
          <a:xfrm>
            <a:off x="6538282" y="1759302"/>
            <a:ext cx="1828800" cy="27432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Add Professional Headshot</a:t>
            </a:r>
          </a:p>
        </p:txBody>
      </p:sp>
    </p:spTree>
    <p:extLst>
      <p:ext uri="{BB962C8B-B14F-4D97-AF65-F5344CB8AC3E}">
        <p14:creationId xmlns:p14="http://schemas.microsoft.com/office/powerpoint/2010/main" val="543549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Team Intr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676AB-F119-4BF4-B6FE-65609E265EE5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Team Introductions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72B2C5-23D7-4BE5-8D9C-116633FEEF5D}"/>
              </a:ext>
            </a:extLst>
          </p:cNvPr>
          <p:cNvSpPr>
            <a:spLocks noGrp="1"/>
          </p:cNvSpPr>
          <p:nvPr userDrawn="1">
            <p:ph type="ftr" sz="quarter" idx="10"/>
          </p:nvPr>
        </p:nvSpPr>
        <p:spPr>
          <a:xfrm>
            <a:off x="4038600" y="621823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3F15EF-908A-4A2F-8A2F-C97604D4585F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>
          <a:xfrm>
            <a:off x="11574780" y="6218238"/>
            <a:ext cx="502920" cy="365125"/>
          </a:xfrm>
          <a:prstGeom prst="rect">
            <a:avLst/>
          </a:prstGeom>
        </p:spPr>
        <p:txBody>
          <a:bodyPr/>
          <a:lstStyle/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E7B6735-E21D-4383-BF36-FFDFA7CC38C9}"/>
              </a:ext>
            </a:extLst>
          </p:cNvPr>
          <p:cNvSpPr>
            <a:spLocks noGrp="1" noChangeAspect="1"/>
          </p:cNvSpPr>
          <p:nvPr userDrawn="1">
            <p:ph type="pic" sz="quarter" idx="12" hasCustomPrompt="1"/>
          </p:nvPr>
        </p:nvSpPr>
        <p:spPr>
          <a:xfrm>
            <a:off x="747492" y="1762010"/>
            <a:ext cx="1828800" cy="27432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Add Professional Headshot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67111BF-3B41-4BC7-882B-A6C58C7A632C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746101" y="4550218"/>
            <a:ext cx="1828800" cy="840230"/>
          </a:xfrm>
          <a:noFill/>
        </p:spPr>
        <p:txBody>
          <a:bodyPr wrap="square" rtlCol="0">
            <a:spAutoFit/>
          </a:bodyPr>
          <a:lstStyle>
            <a:lvl1pPr marL="0" indent="0">
              <a:spcBef>
                <a:spcPts val="0"/>
              </a:spcBef>
              <a:buNone/>
              <a:defRPr lang="en-US" sz="1800" i="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/>
              <a:t>Name 1 (alphabetically) and title</a:t>
            </a:r>
          </a:p>
        </p:txBody>
      </p:sp>
      <p:sp>
        <p:nvSpPr>
          <p:cNvPr id="14" name="Picture Placeholder 10">
            <a:extLst>
              <a:ext uri="{FF2B5EF4-FFF2-40B4-BE49-F238E27FC236}">
                <a16:creationId xmlns:a16="http://schemas.microsoft.com/office/drawing/2014/main" id="{AF4C4AFD-DAB0-4A83-B278-D6E0A4C63590}"/>
              </a:ext>
            </a:extLst>
          </p:cNvPr>
          <p:cNvSpPr>
            <a:spLocks noGrp="1" noChangeAspect="1"/>
          </p:cNvSpPr>
          <p:nvPr userDrawn="1">
            <p:ph type="pic" sz="quarter" idx="14" hasCustomPrompt="1"/>
          </p:nvPr>
        </p:nvSpPr>
        <p:spPr>
          <a:xfrm>
            <a:off x="9615708" y="1750546"/>
            <a:ext cx="1828800" cy="27432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Add Professional Headshot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BC7D8C72-CD85-41D3-8FC2-FAE0A9FD36A4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7398654" y="4550218"/>
            <a:ext cx="1828800" cy="840230"/>
          </a:xfrm>
          <a:noFill/>
        </p:spPr>
        <p:txBody>
          <a:bodyPr wrap="square" rtlCol="0">
            <a:spAutoFit/>
          </a:bodyPr>
          <a:lstStyle>
            <a:lvl1pPr marL="0" indent="0">
              <a:spcBef>
                <a:spcPts val="0"/>
              </a:spcBef>
              <a:buNone/>
              <a:defRPr lang="en-US" sz="1800" i="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/>
              <a:t>Name 4 (alphabetically) and title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A88CC144-05AD-4141-B9BC-438D9983CC35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2964546" y="4550218"/>
            <a:ext cx="1828800" cy="840230"/>
          </a:xfrm>
          <a:noFill/>
        </p:spPr>
        <p:txBody>
          <a:bodyPr wrap="square" rtlCol="0">
            <a:spAutoFit/>
          </a:bodyPr>
          <a:lstStyle>
            <a:lvl1pPr marL="0" indent="0">
              <a:spcBef>
                <a:spcPts val="0"/>
              </a:spcBef>
              <a:buNone/>
              <a:defRPr lang="en-US" sz="1800" i="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/>
              <a:t>Name 2 (alphabetically) and title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4BA7CC36-2AE1-4601-A462-AC681EC05267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5181600" y="4550218"/>
            <a:ext cx="1828800" cy="840230"/>
          </a:xfrm>
          <a:noFill/>
        </p:spPr>
        <p:txBody>
          <a:bodyPr wrap="square" rtlCol="0">
            <a:spAutoFit/>
          </a:bodyPr>
          <a:lstStyle>
            <a:lvl1pPr marL="0" indent="0">
              <a:spcBef>
                <a:spcPts val="0"/>
              </a:spcBef>
              <a:buNone/>
              <a:defRPr lang="en-US" sz="1800" i="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/>
              <a:t>Name 3 (alphabetically) and title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B8E041AA-5F33-4AAA-B332-1DAA4D27C4B8}"/>
              </a:ext>
            </a:extLst>
          </p:cNvPr>
          <p:cNvSpPr>
            <a:spLocks noGrp="1" noChangeAspect="1"/>
          </p:cNvSpPr>
          <p:nvPr userDrawn="1">
            <p:ph type="pic" sz="quarter" idx="18" hasCustomPrompt="1"/>
          </p:nvPr>
        </p:nvSpPr>
        <p:spPr>
          <a:xfrm>
            <a:off x="2964546" y="1750546"/>
            <a:ext cx="1828800" cy="27432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Add Professional Headshot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5B8A992F-CF95-4AE0-A036-BE27B0E18FE5}"/>
              </a:ext>
            </a:extLst>
          </p:cNvPr>
          <p:cNvSpPr>
            <a:spLocks noGrp="1" noChangeAspect="1"/>
          </p:cNvSpPr>
          <p:nvPr userDrawn="1">
            <p:ph type="pic" sz="quarter" idx="19" hasCustomPrompt="1"/>
          </p:nvPr>
        </p:nvSpPr>
        <p:spPr>
          <a:xfrm>
            <a:off x="5181600" y="1750546"/>
            <a:ext cx="1828800" cy="27432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Add Professional Headshot</a:t>
            </a:r>
          </a:p>
        </p:txBody>
      </p:sp>
      <p:sp>
        <p:nvSpPr>
          <p:cNvPr id="38" name="Picture Placeholder 10">
            <a:extLst>
              <a:ext uri="{FF2B5EF4-FFF2-40B4-BE49-F238E27FC236}">
                <a16:creationId xmlns:a16="http://schemas.microsoft.com/office/drawing/2014/main" id="{73C059D6-E741-42CC-A542-9D4932C58371}"/>
              </a:ext>
            </a:extLst>
          </p:cNvPr>
          <p:cNvSpPr>
            <a:spLocks noGrp="1" noChangeAspect="1"/>
          </p:cNvSpPr>
          <p:nvPr userDrawn="1">
            <p:ph type="pic" sz="quarter" idx="20" hasCustomPrompt="1"/>
          </p:nvPr>
        </p:nvSpPr>
        <p:spPr>
          <a:xfrm>
            <a:off x="7398654" y="1750546"/>
            <a:ext cx="1828800" cy="27432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Add Professional Headshot</a:t>
            </a:r>
          </a:p>
        </p:txBody>
      </p:sp>
      <p:sp>
        <p:nvSpPr>
          <p:cNvPr id="39" name="Text Placeholder 12">
            <a:extLst>
              <a:ext uri="{FF2B5EF4-FFF2-40B4-BE49-F238E27FC236}">
                <a16:creationId xmlns:a16="http://schemas.microsoft.com/office/drawing/2014/main" id="{FB58AD78-5A57-4ACC-B158-43905D1ACAE2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9615708" y="4550218"/>
            <a:ext cx="1828800" cy="840230"/>
          </a:xfrm>
          <a:noFill/>
        </p:spPr>
        <p:txBody>
          <a:bodyPr wrap="square" rtlCol="0">
            <a:spAutoFit/>
          </a:bodyPr>
          <a:lstStyle>
            <a:lvl1pPr marL="0" indent="0">
              <a:spcBef>
                <a:spcPts val="0"/>
              </a:spcBef>
              <a:buNone/>
              <a:defRPr lang="en-US" sz="1800" i="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/>
              <a:t>Name 5 (alphabetically) and title</a:t>
            </a:r>
          </a:p>
        </p:txBody>
      </p:sp>
    </p:spTree>
    <p:extLst>
      <p:ext uri="{BB962C8B-B14F-4D97-AF65-F5344CB8AC3E}">
        <p14:creationId xmlns:p14="http://schemas.microsoft.com/office/powerpoint/2010/main" val="20660076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Intr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676AB-F119-4BF4-B6FE-65609E265EE5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Team Introductions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72B2C5-23D7-4BE5-8D9C-116633FEEF5D}"/>
              </a:ext>
            </a:extLst>
          </p:cNvPr>
          <p:cNvSpPr>
            <a:spLocks noGrp="1"/>
          </p:cNvSpPr>
          <p:nvPr userDrawn="1">
            <p:ph type="ftr" sz="quarter" idx="10"/>
          </p:nvPr>
        </p:nvSpPr>
        <p:spPr>
          <a:xfrm>
            <a:off x="4038600" y="621823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3F15EF-908A-4A2F-8A2F-C97604D4585F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>
          <a:xfrm>
            <a:off x="11574780" y="6218238"/>
            <a:ext cx="502920" cy="365125"/>
          </a:xfrm>
          <a:prstGeom prst="rect">
            <a:avLst/>
          </a:prstGeom>
        </p:spPr>
        <p:txBody>
          <a:bodyPr/>
          <a:lstStyle/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E7B6735-E21D-4383-BF36-FFDFA7CC38C9}"/>
              </a:ext>
            </a:extLst>
          </p:cNvPr>
          <p:cNvSpPr>
            <a:spLocks noGrp="1" noChangeAspect="1"/>
          </p:cNvSpPr>
          <p:nvPr userDrawn="1">
            <p:ph type="pic" sz="quarter" idx="12" hasCustomPrompt="1"/>
          </p:nvPr>
        </p:nvSpPr>
        <p:spPr>
          <a:xfrm>
            <a:off x="572317" y="1499197"/>
            <a:ext cx="1662545" cy="249381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/>
              <a:t>Add Professional Headshot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67111BF-3B41-4BC7-882B-A6C58C7A632C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489189" y="4055347"/>
            <a:ext cx="1828800" cy="840230"/>
          </a:xfrm>
          <a:noFill/>
        </p:spPr>
        <p:txBody>
          <a:bodyPr wrap="square" rtlCol="0">
            <a:spAutoFit/>
          </a:bodyPr>
          <a:lstStyle>
            <a:lvl1pPr marL="0" indent="0">
              <a:spcBef>
                <a:spcPts val="0"/>
              </a:spcBef>
              <a:buNone/>
              <a:defRPr lang="en-US" sz="1800" i="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/>
              <a:t>Name 1 (alphabetically) and title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A88CC144-05AD-4141-B9BC-438D9983CC35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2379981" y="4953548"/>
            <a:ext cx="1828800" cy="840230"/>
          </a:xfrm>
          <a:noFill/>
        </p:spPr>
        <p:txBody>
          <a:bodyPr wrap="square" rtlCol="0">
            <a:spAutoFit/>
          </a:bodyPr>
          <a:lstStyle>
            <a:lvl1pPr marL="0" indent="0">
              <a:spcBef>
                <a:spcPts val="0"/>
              </a:spcBef>
              <a:buNone/>
              <a:defRPr lang="en-US" sz="1800" i="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/>
              <a:t>Name 2 (alphabetically) and title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4BA7CC36-2AE1-4601-A462-AC681EC05267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4270773" y="4055347"/>
            <a:ext cx="1828800" cy="840230"/>
          </a:xfrm>
          <a:noFill/>
        </p:spPr>
        <p:txBody>
          <a:bodyPr wrap="square" rtlCol="0">
            <a:spAutoFit/>
          </a:bodyPr>
          <a:lstStyle>
            <a:lvl1pPr marL="0" indent="0">
              <a:spcBef>
                <a:spcPts val="0"/>
              </a:spcBef>
              <a:buNone/>
              <a:defRPr lang="en-US" sz="1800" i="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/>
              <a:t>Name 3 (alphabetically) and title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B8E041AA-5F33-4AAA-B332-1DAA4D27C4B8}"/>
              </a:ext>
            </a:extLst>
          </p:cNvPr>
          <p:cNvSpPr>
            <a:spLocks noGrp="1" noChangeAspect="1"/>
          </p:cNvSpPr>
          <p:nvPr userDrawn="1">
            <p:ph type="pic" sz="quarter" idx="18" hasCustomPrompt="1"/>
          </p:nvPr>
        </p:nvSpPr>
        <p:spPr>
          <a:xfrm>
            <a:off x="2447823" y="2397084"/>
            <a:ext cx="1662545" cy="249381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/>
              <a:t>Add Professional Headshot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5B8A992F-CF95-4AE0-A036-BE27B0E18FE5}"/>
              </a:ext>
            </a:extLst>
          </p:cNvPr>
          <p:cNvSpPr>
            <a:spLocks noGrp="1" noChangeAspect="1"/>
          </p:cNvSpPr>
          <p:nvPr userDrawn="1">
            <p:ph type="pic" sz="quarter" idx="19" hasCustomPrompt="1"/>
          </p:nvPr>
        </p:nvSpPr>
        <p:spPr>
          <a:xfrm>
            <a:off x="4323329" y="1499197"/>
            <a:ext cx="1662545" cy="249381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/>
              <a:t>Add Professional Headshot</a:t>
            </a:r>
          </a:p>
        </p:txBody>
      </p:sp>
      <p:sp>
        <p:nvSpPr>
          <p:cNvPr id="38" name="Text Placeholder 12">
            <a:extLst>
              <a:ext uri="{FF2B5EF4-FFF2-40B4-BE49-F238E27FC236}">
                <a16:creationId xmlns:a16="http://schemas.microsoft.com/office/drawing/2014/main" id="{DC3070B3-33CC-4752-82C0-2E02BD5497EA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6161565" y="4953548"/>
            <a:ext cx="1752368" cy="840230"/>
          </a:xfrm>
          <a:noFill/>
        </p:spPr>
        <p:txBody>
          <a:bodyPr wrap="square" rtlCol="0">
            <a:spAutoFit/>
          </a:bodyPr>
          <a:lstStyle>
            <a:lvl1pPr marL="0" indent="0">
              <a:spcBef>
                <a:spcPts val="0"/>
              </a:spcBef>
              <a:buNone/>
              <a:defRPr lang="en-US" sz="1800" i="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/>
              <a:t>Name 4 (alphabetically) and title</a:t>
            </a:r>
          </a:p>
        </p:txBody>
      </p:sp>
      <p:sp>
        <p:nvSpPr>
          <p:cNvPr id="39" name="Picture Placeholder 10">
            <a:extLst>
              <a:ext uri="{FF2B5EF4-FFF2-40B4-BE49-F238E27FC236}">
                <a16:creationId xmlns:a16="http://schemas.microsoft.com/office/drawing/2014/main" id="{9F81B4CE-BFE9-47AB-930C-7091A76655A0}"/>
              </a:ext>
            </a:extLst>
          </p:cNvPr>
          <p:cNvSpPr>
            <a:spLocks noGrp="1" noChangeAspect="1"/>
          </p:cNvSpPr>
          <p:nvPr userDrawn="1">
            <p:ph type="pic" sz="quarter" idx="21" hasCustomPrompt="1"/>
          </p:nvPr>
        </p:nvSpPr>
        <p:spPr>
          <a:xfrm>
            <a:off x="6198835" y="2397084"/>
            <a:ext cx="1662545" cy="249381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/>
              <a:t>Add Professional Headshot</a:t>
            </a:r>
          </a:p>
        </p:txBody>
      </p:sp>
      <p:sp>
        <p:nvSpPr>
          <p:cNvPr id="40" name="Text Placeholder 12">
            <a:extLst>
              <a:ext uri="{FF2B5EF4-FFF2-40B4-BE49-F238E27FC236}">
                <a16:creationId xmlns:a16="http://schemas.microsoft.com/office/drawing/2014/main" id="{BEC63AC5-EDAA-4A6D-BC88-25D0E7E60CF9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7975925" y="4055347"/>
            <a:ext cx="1828800" cy="840230"/>
          </a:xfrm>
          <a:noFill/>
        </p:spPr>
        <p:txBody>
          <a:bodyPr wrap="square" rtlCol="0">
            <a:spAutoFit/>
          </a:bodyPr>
          <a:lstStyle>
            <a:lvl1pPr marL="0" indent="0">
              <a:spcBef>
                <a:spcPts val="0"/>
              </a:spcBef>
              <a:buNone/>
              <a:defRPr lang="en-US" sz="1800" i="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/>
              <a:t>Name 5 (alphabetically) and title</a:t>
            </a:r>
          </a:p>
        </p:txBody>
      </p:sp>
      <p:sp>
        <p:nvSpPr>
          <p:cNvPr id="41" name="Picture Placeholder 10">
            <a:extLst>
              <a:ext uri="{FF2B5EF4-FFF2-40B4-BE49-F238E27FC236}">
                <a16:creationId xmlns:a16="http://schemas.microsoft.com/office/drawing/2014/main" id="{4E45F98E-5CDD-4102-81A4-37DA2C61AD48}"/>
              </a:ext>
            </a:extLst>
          </p:cNvPr>
          <p:cNvSpPr>
            <a:spLocks noGrp="1" noChangeAspect="1"/>
          </p:cNvSpPr>
          <p:nvPr userDrawn="1">
            <p:ph type="pic" sz="quarter" idx="23" hasCustomPrompt="1"/>
          </p:nvPr>
        </p:nvSpPr>
        <p:spPr>
          <a:xfrm>
            <a:off x="8074341" y="1499197"/>
            <a:ext cx="1662545" cy="249381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/>
              <a:t>Add Professional Headshot</a:t>
            </a:r>
          </a:p>
        </p:txBody>
      </p:sp>
      <p:sp>
        <p:nvSpPr>
          <p:cNvPr id="42" name="Text Placeholder 12">
            <a:extLst>
              <a:ext uri="{FF2B5EF4-FFF2-40B4-BE49-F238E27FC236}">
                <a16:creationId xmlns:a16="http://schemas.microsoft.com/office/drawing/2014/main" id="{9559D387-FF5A-4217-8098-5CB112B20F27}"/>
              </a:ext>
            </a:extLst>
          </p:cNvPr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9866718" y="4950970"/>
            <a:ext cx="1828800" cy="840230"/>
          </a:xfrm>
          <a:noFill/>
        </p:spPr>
        <p:txBody>
          <a:bodyPr wrap="square" rtlCol="0">
            <a:spAutoFit/>
          </a:bodyPr>
          <a:lstStyle>
            <a:lvl1pPr marL="0" indent="0">
              <a:spcBef>
                <a:spcPts val="0"/>
              </a:spcBef>
              <a:buNone/>
              <a:defRPr lang="en-US" sz="1800" i="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/>
              <a:t>Name 6 (alphabetically) and title</a:t>
            </a:r>
          </a:p>
        </p:txBody>
      </p:sp>
      <p:sp>
        <p:nvSpPr>
          <p:cNvPr id="43" name="Picture Placeholder 10">
            <a:extLst>
              <a:ext uri="{FF2B5EF4-FFF2-40B4-BE49-F238E27FC236}">
                <a16:creationId xmlns:a16="http://schemas.microsoft.com/office/drawing/2014/main" id="{24A5C05A-141A-4C9C-BA3B-5138D955AE14}"/>
              </a:ext>
            </a:extLst>
          </p:cNvPr>
          <p:cNvSpPr>
            <a:spLocks noGrp="1" noChangeAspect="1"/>
          </p:cNvSpPr>
          <p:nvPr userDrawn="1">
            <p:ph type="pic" sz="quarter" idx="25" hasCustomPrompt="1"/>
          </p:nvPr>
        </p:nvSpPr>
        <p:spPr>
          <a:xfrm>
            <a:off x="9949846" y="2397084"/>
            <a:ext cx="1662545" cy="249381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/>
              <a:t>Add Professional Headshot</a:t>
            </a:r>
          </a:p>
        </p:txBody>
      </p:sp>
    </p:spTree>
    <p:extLst>
      <p:ext uri="{BB962C8B-B14F-4D97-AF65-F5344CB8AC3E}">
        <p14:creationId xmlns:p14="http://schemas.microsoft.com/office/powerpoint/2010/main" val="40137641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8504D-5BE4-4919-80C3-80C2B9BA8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9A1CB-2668-4894-ADCB-A673B2D15E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8C6C71-1F51-4083-9B19-7CAAC86133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CDFEF0BA-0963-43B0-83AE-8D12025965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791B9EA7-BE7C-42BF-9F7B-DB36CF81AC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4409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CAC61-1959-44FA-8A93-F4B1FECD3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7A0646-0B52-49E3-9349-C902CFC17E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8A237A-1713-4B4E-961F-D4A79D934E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15B3B4FA-F86C-4A54-AFAB-544DAE5731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3D9B0C6B-D7A4-47B6-B443-041EBC0AFC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8330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994C2F-79BD-7046-9D8B-099FAA394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5627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05DEE7E-0EF5-4292-9002-C480C26889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DCF93AF-E44B-4AAE-9370-805F844F5D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156FC1-A007-4F63-A177-2FF05B151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196278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in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6AD58-0FFA-2B49-81D8-FE363DB75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923391"/>
            <a:ext cx="10515600" cy="530352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D4B8B8-EA03-6046-961E-F7E0DD0920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532991"/>
            <a:ext cx="10515600" cy="274302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04C55961-A15A-41E6-A4EE-D74BD3E266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20CC225A-72BE-4CEE-8525-05F018C9EF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3130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14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One-thi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400F8-4062-8141-93A4-F73720902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474720" cy="40943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175A16-7233-054E-A36D-5F635B0232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04360" y="1825625"/>
            <a:ext cx="6949440" cy="40943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C2CC54A-A1B1-40AC-8006-ABA9B9FC05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C7F4A8C-DEC5-477A-A674-4F1B2015B2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1176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Two-third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400F8-4062-8141-93A4-F73720902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79080" y="1828800"/>
            <a:ext cx="3474720" cy="40990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175A16-7233-054E-A36D-5F635B0232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199" y="1828800"/>
            <a:ext cx="6949440" cy="40990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B3DA184-B0C9-474F-8A7B-BECFCD743D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99EE9E5-A378-44F2-BF9B-3202813097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6181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 Heading One-thi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65A75-5113-0442-B764-1FD593F8F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A77C8D-4613-8845-985D-FCB670E2C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75886"/>
            <a:ext cx="10515600" cy="6762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D13C29-A3D5-9E4C-B068-E58B25DE40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37360"/>
            <a:ext cx="3474720" cy="35773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AD8FAD-63EC-D640-8732-76DCA0C4AA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19600" y="2337360"/>
            <a:ext cx="6935788" cy="35773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6A54EEF4-638C-4F27-9E79-C445BD2A79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9491CCE-C01C-4615-8BA6-1CD1D60829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873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8D711B50-3A59-48A2-A209-B476E7DC43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D3C81F90-0DC2-4709-914C-368BE8FBB2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5211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400F8-4062-8141-93A4-F73720902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79080" y="1854666"/>
            <a:ext cx="3474720" cy="40574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175A16-7233-054E-A36D-5F635B0232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850122"/>
            <a:ext cx="3474720" cy="40619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358640" y="1854666"/>
            <a:ext cx="3474720" cy="40574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62EC4D44-4A53-41D3-8C59-04C89173B8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5434E3D2-21FE-4821-84C7-F37A9A655F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1508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Bottom Two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400F8-4062-8141-93A4-F73720902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05728" y="2958660"/>
            <a:ext cx="5148072" cy="2971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175A16-7233-054E-A36D-5F635B0232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725735"/>
            <a:ext cx="10515600" cy="11978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200" y="2958660"/>
            <a:ext cx="5148072" cy="2971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D3272883-C5F6-453F-B642-5AEA9FCD19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925BA8CE-14C6-4487-821D-849D15E301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8462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Bottom Three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400F8-4062-8141-93A4-F73720902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79080" y="2942891"/>
            <a:ext cx="3474720" cy="29850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175A16-7233-054E-A36D-5F635B0232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850122"/>
            <a:ext cx="10515600" cy="10927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200" y="2942891"/>
            <a:ext cx="3474720" cy="29850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358640" y="2942891"/>
            <a:ext cx="3474720" cy="29850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4E81A263-0818-47C6-8419-B105D8EC14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1E4EFF03-7379-4634-8CE7-1E50B37A21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5344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CA276-3EEB-494F-BFE8-D3F3335B1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200" y="1804140"/>
            <a:ext cx="3474720" cy="365335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358640" y="1804139"/>
            <a:ext cx="3474720" cy="365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7879080" y="1804138"/>
            <a:ext cx="3474720" cy="365335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5CA77C8D-4613-8845-985D-FCB670E2C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5457498"/>
            <a:ext cx="3473132" cy="457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9ACC2017-E855-D94A-8292-EDAF9ACDEF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358640" y="5475891"/>
            <a:ext cx="3474720" cy="457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9ACC2017-E855-D94A-8292-EDAF9ACDEF2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75037" y="5475891"/>
            <a:ext cx="3478763" cy="457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A4D04F55-BE80-4059-BF8A-6F702ADB441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706B4632-E0C2-463B-8EB6-1D869E087F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8811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s and 2 Row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CA276-3EEB-494F-BFE8-D3F3335B1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41248" y="1777261"/>
            <a:ext cx="3474720" cy="160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358640" y="1752600"/>
            <a:ext cx="3474720" cy="160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7882128" y="1752600"/>
            <a:ext cx="3474720" cy="160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5CA77C8D-4613-8845-985D-FCB670E2C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545217"/>
            <a:ext cx="3473132" cy="457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9ACC2017-E855-D94A-8292-EDAF9ACDEF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350882" y="5545217"/>
            <a:ext cx="3490236" cy="457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9ACC2017-E855-D94A-8292-EDAF9ACDEF2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82128" y="5545217"/>
            <a:ext cx="3490236" cy="457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5CA77C8D-4613-8845-985D-FCB670E2C17C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841248" y="3367525"/>
            <a:ext cx="3473132" cy="457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9ACC2017-E855-D94A-8292-EDAF9ACDEF2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350882" y="3367525"/>
            <a:ext cx="3490236" cy="457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9ACC2017-E855-D94A-8292-EDAF9ACDEF2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882128" y="3367525"/>
            <a:ext cx="3490236" cy="457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841248" y="3930674"/>
            <a:ext cx="3474720" cy="160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4358640" y="3930673"/>
            <a:ext cx="3474720" cy="160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22"/>
          </p:nvPr>
        </p:nvSpPr>
        <p:spPr>
          <a:xfrm>
            <a:off x="7882128" y="3930672"/>
            <a:ext cx="3474720" cy="160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Footer Placeholder 4">
            <a:extLst>
              <a:ext uri="{FF2B5EF4-FFF2-40B4-BE49-F238E27FC236}">
                <a16:creationId xmlns:a16="http://schemas.microsoft.com/office/drawing/2014/main" id="{16936372-A19F-455C-B945-16E5A35B7510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8B0ABDF7-8194-447D-A272-1A3DC02167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7733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2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67899-E73B-4BF9-A6F6-10BDBA842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B12140-12DE-4EFB-AB1A-A5EAB1EF41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6D305A53-3690-46D2-A104-5A1EEDF081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3FC9C7AF-C253-42E7-B992-6028FA2225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0835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E3BB56-D9D7-483D-B6AE-4CD0E22D42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2D5739-7C4F-4F55-8B39-9D9B57482A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F880194F-5426-44AE-8F73-1EED543242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09B7EBA2-D578-4400-BB2D-8C170D8B55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402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ED841-5B96-493E-B5C6-3F11E62C5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8A1748-C7E9-47CB-8DD5-CAF35627C2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3D92DF03-1E18-4FCB-BA95-7B242DE98A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7901D9B-BF16-4CA6-BB85-435FB4CF4E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636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1C3683-A134-4A73-87DC-7E4AA575ED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581400"/>
            <a:ext cx="10515600" cy="1500187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smtClean="0"/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7B563618-9649-4CEA-804C-6869F5CE47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3AA7267-3EF8-4D0F-A809-7F7DE091B3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EAF8300-918A-433D-BF68-25467BF04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43000"/>
            <a:ext cx="10515600" cy="2286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60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38165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710CF-49A2-4213-97AF-DA25A21C4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04EFA5-E202-4E6C-A5F1-B4F64977E9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59B317-CF0E-4FCD-85DA-95449264C7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7460A1F4-B644-4380-85F1-4B428976B7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C0D80D14-F6EE-4B45-9F5F-4118C5C710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711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4ACC6-4AF3-494E-9FF4-3D6976BB4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8E2F7C-6BF2-447E-A81B-90B3223CC7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328602-84F3-432E-BE21-83160E9B91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85E86F-75AC-4737-88D2-678EE1F81F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6E115B-0FC4-454F-98C3-C635F8E4D2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36E4F578-7476-4C5C-9ADC-184BAF2186D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A490FDD9-2294-4002-A71D-6A27280378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938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8C336-3C5F-4475-B913-71AE9D1E1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2AE19DB8-3628-4951-BF6A-AE9F8EE24D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9E47987-E3C3-4EAB-B8FE-3E7B8E195C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063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onsor and Adviso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676AB-F119-4BF4-B6FE-65609E265EE5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Sponsor and Advisor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72B2C5-23D7-4BE5-8D9C-116633FEEF5D}"/>
              </a:ext>
            </a:extLst>
          </p:cNvPr>
          <p:cNvSpPr>
            <a:spLocks noGrp="1"/>
          </p:cNvSpPr>
          <p:nvPr userDrawn="1">
            <p:ph type="ftr" sz="quarter" idx="10"/>
          </p:nvPr>
        </p:nvSpPr>
        <p:spPr>
          <a:xfrm>
            <a:off x="4038600" y="621823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3F15EF-908A-4A2F-8A2F-C97604D4585F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>
          <a:xfrm>
            <a:off x="11574780" y="6218238"/>
            <a:ext cx="502920" cy="365125"/>
          </a:xfrm>
          <a:prstGeom prst="rect">
            <a:avLst/>
          </a:prstGeom>
        </p:spPr>
        <p:txBody>
          <a:bodyPr/>
          <a:lstStyle/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E7B6735-E21D-4383-BF36-FFDFA7CC38C9}"/>
              </a:ext>
            </a:extLst>
          </p:cNvPr>
          <p:cNvSpPr>
            <a:spLocks noGrp="1" noChangeAspect="1"/>
          </p:cNvSpPr>
          <p:nvPr userDrawn="1">
            <p:ph type="pic" sz="quarter" idx="12" hasCustomPrompt="1"/>
          </p:nvPr>
        </p:nvSpPr>
        <p:spPr>
          <a:xfrm>
            <a:off x="3153949" y="2912764"/>
            <a:ext cx="1374005" cy="2061006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/>
              <a:t>Add Sponsors Photo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67111BF-3B41-4BC7-882B-A6C58C7A632C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2623885" y="5063314"/>
            <a:ext cx="2434133" cy="590931"/>
          </a:xfrm>
          <a:noFill/>
        </p:spPr>
        <p:txBody>
          <a:bodyPr wrap="square" rtlCol="0">
            <a:spAutoFit/>
          </a:bodyPr>
          <a:lstStyle>
            <a:lvl1pPr marL="0" indent="0" algn="ctr">
              <a:spcBef>
                <a:spcPts val="0"/>
              </a:spcBef>
              <a:buNone/>
              <a:defRPr lang="en-US" sz="1800" i="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/>
              <a:t>Engineering mentor’s name and title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B8E041AA-5F33-4AAA-B332-1DAA4D27C4B8}"/>
              </a:ext>
            </a:extLst>
          </p:cNvPr>
          <p:cNvSpPr>
            <a:spLocks noGrp="1" noChangeAspect="1"/>
          </p:cNvSpPr>
          <p:nvPr userDrawn="1">
            <p:ph type="pic" sz="quarter" idx="18" hasCustomPrompt="1"/>
          </p:nvPr>
        </p:nvSpPr>
        <p:spPr>
          <a:xfrm>
            <a:off x="7577816" y="2912764"/>
            <a:ext cx="1374005" cy="2061006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/>
              <a:t>Add Academic Advisors Photo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5B8A992F-CF95-4AE0-A036-BE27B0E18FE5}"/>
              </a:ext>
            </a:extLst>
          </p:cNvPr>
          <p:cNvSpPr>
            <a:spLocks noGrp="1"/>
          </p:cNvSpPr>
          <p:nvPr userDrawn="1">
            <p:ph type="pic" sz="quarter" idx="19" hasCustomPrompt="1"/>
          </p:nvPr>
        </p:nvSpPr>
        <p:spPr>
          <a:xfrm>
            <a:off x="2623885" y="1451620"/>
            <a:ext cx="6858000" cy="13716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Add Sponsors Logo (note: either the place holder or the logo may need to be resized to accommodate the correct aspect ratio of the image.)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F7272C54-5A6D-4724-8B95-EDB6DC6A0B1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47752" y="5098443"/>
            <a:ext cx="2434133" cy="590931"/>
          </a:xfrm>
          <a:noFill/>
        </p:spPr>
        <p:txBody>
          <a:bodyPr wrap="square" rtlCol="0">
            <a:spAutoFit/>
          </a:bodyPr>
          <a:lstStyle>
            <a:lvl1pPr marL="0" indent="0" algn="ctr">
              <a:spcBef>
                <a:spcPts val="0"/>
              </a:spcBef>
              <a:buNone/>
              <a:defRPr lang="en-US" sz="1800" i="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/>
              <a:t>Academic advisor’s name and title</a:t>
            </a:r>
          </a:p>
        </p:txBody>
      </p:sp>
    </p:spTree>
    <p:extLst>
      <p:ext uri="{BB962C8B-B14F-4D97-AF65-F5344CB8AC3E}">
        <p14:creationId xmlns:p14="http://schemas.microsoft.com/office/powerpoint/2010/main" val="2969843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Intr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676AB-F119-4BF4-B6FE-65609E265EE5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Team Introductions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72B2C5-23D7-4BE5-8D9C-116633FEEF5D}"/>
              </a:ext>
            </a:extLst>
          </p:cNvPr>
          <p:cNvSpPr>
            <a:spLocks noGrp="1"/>
          </p:cNvSpPr>
          <p:nvPr userDrawn="1">
            <p:ph type="ftr" sz="quarter" idx="10"/>
          </p:nvPr>
        </p:nvSpPr>
        <p:spPr>
          <a:xfrm>
            <a:off x="4038600" y="621823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3F15EF-908A-4A2F-8A2F-C97604D4585F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>
          <a:xfrm>
            <a:off x="11574780" y="6218238"/>
            <a:ext cx="502920" cy="365125"/>
          </a:xfrm>
          <a:prstGeom prst="rect">
            <a:avLst/>
          </a:prstGeom>
        </p:spPr>
        <p:txBody>
          <a:bodyPr/>
          <a:lstStyle/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E7B6735-E21D-4383-BF36-FFDFA7CC38C9}"/>
              </a:ext>
            </a:extLst>
          </p:cNvPr>
          <p:cNvSpPr>
            <a:spLocks noGrp="1" noChangeAspect="1"/>
          </p:cNvSpPr>
          <p:nvPr userDrawn="1">
            <p:ph type="pic" sz="quarter" idx="12" hasCustomPrompt="1"/>
          </p:nvPr>
        </p:nvSpPr>
        <p:spPr>
          <a:xfrm>
            <a:off x="1709485" y="1759302"/>
            <a:ext cx="1828800" cy="27432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Add Professional Headshot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67111BF-3B41-4BC7-882B-A6C58C7A632C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698138" y="4553743"/>
            <a:ext cx="1828800" cy="840230"/>
          </a:xfrm>
          <a:noFill/>
        </p:spPr>
        <p:txBody>
          <a:bodyPr wrap="square" rtlCol="0">
            <a:spAutoFit/>
          </a:bodyPr>
          <a:lstStyle>
            <a:lvl1pPr marL="0" indent="0">
              <a:spcBef>
                <a:spcPts val="0"/>
              </a:spcBef>
              <a:buNone/>
              <a:defRPr lang="en-US" sz="1800" i="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/>
              <a:t>Name 1 (alphabetically) and title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A88CC144-05AD-4141-B9BC-438D9983CC35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179144" y="4553743"/>
            <a:ext cx="1828800" cy="840230"/>
          </a:xfrm>
          <a:noFill/>
        </p:spPr>
        <p:txBody>
          <a:bodyPr wrap="square" rtlCol="0">
            <a:spAutoFit/>
          </a:bodyPr>
          <a:lstStyle>
            <a:lvl1pPr marL="0" indent="0">
              <a:spcBef>
                <a:spcPts val="0"/>
              </a:spcBef>
              <a:buNone/>
              <a:defRPr lang="en-US" sz="1800" i="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/>
              <a:t>Name 2 (alphabetically) and title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4BA7CC36-2AE1-4601-A462-AC681EC05267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8660150" y="4553743"/>
            <a:ext cx="1828800" cy="840230"/>
          </a:xfrm>
          <a:noFill/>
        </p:spPr>
        <p:txBody>
          <a:bodyPr wrap="square" rtlCol="0">
            <a:spAutoFit/>
          </a:bodyPr>
          <a:lstStyle>
            <a:lvl1pPr marL="0" indent="0">
              <a:spcBef>
                <a:spcPts val="0"/>
              </a:spcBef>
              <a:buNone/>
              <a:defRPr lang="en-US" sz="1800" i="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/>
              <a:t>Name 3 (alphabetically) and title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B8E041AA-5F33-4AAA-B332-1DAA4D27C4B8}"/>
              </a:ext>
            </a:extLst>
          </p:cNvPr>
          <p:cNvSpPr>
            <a:spLocks noGrp="1" noChangeAspect="1"/>
          </p:cNvSpPr>
          <p:nvPr userDrawn="1">
            <p:ph type="pic" sz="quarter" idx="18" hasCustomPrompt="1"/>
          </p:nvPr>
        </p:nvSpPr>
        <p:spPr>
          <a:xfrm>
            <a:off x="5179144" y="1759302"/>
            <a:ext cx="1828800" cy="27432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Add Professional Headshot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5B8A992F-CF95-4AE0-A036-BE27B0E18FE5}"/>
              </a:ext>
            </a:extLst>
          </p:cNvPr>
          <p:cNvSpPr>
            <a:spLocks noGrp="1" noChangeAspect="1"/>
          </p:cNvSpPr>
          <p:nvPr userDrawn="1">
            <p:ph type="pic" sz="quarter" idx="19" hasCustomPrompt="1"/>
          </p:nvPr>
        </p:nvSpPr>
        <p:spPr>
          <a:xfrm>
            <a:off x="8648803" y="1759302"/>
            <a:ext cx="1828800" cy="27432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Add Professional Headshot</a:t>
            </a:r>
          </a:p>
        </p:txBody>
      </p:sp>
    </p:spTree>
    <p:extLst>
      <p:ext uri="{BB962C8B-B14F-4D97-AF65-F5344CB8AC3E}">
        <p14:creationId xmlns:p14="http://schemas.microsoft.com/office/powerpoint/2010/main" val="2160466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Relationship Id="rId30" Type="http://schemas.openxmlformats.org/officeDocument/2006/relationships/image" Target="../media/image3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5D35CE1-397C-4F9B-9BC5-C38B808B5AE7}"/>
              </a:ext>
            </a:extLst>
          </p:cNvPr>
          <p:cNvPicPr>
            <a:picLocks noChangeAspect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3600"/>
            <a:ext cx="12192000" cy="9144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CA2C76-7C22-478F-8C60-B045B81E33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97011"/>
            <a:ext cx="10515600" cy="4294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E1909E-E193-4A1E-8592-B70F4F308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969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DE7E104-C647-4D90-BEBC-E4EFF847DEBF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139" y="6153076"/>
            <a:ext cx="2149661" cy="495448"/>
          </a:xfrm>
          <a:prstGeom prst="rect">
            <a:avLst/>
          </a:prstGeom>
        </p:spPr>
      </p:pic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570C9E5D-3D11-4CEA-B225-546A0FD9A4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1823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71ED141F-7A10-4EAF-AA91-0BACA62E5D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4780" y="6218238"/>
            <a:ext cx="50292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13DF6F-8EBC-44DB-834C-7F7182F04FEB}"/>
              </a:ext>
            </a:extLst>
          </p:cNvPr>
          <p:cNvSpPr txBox="1"/>
          <p:nvPr/>
        </p:nvSpPr>
        <p:spPr>
          <a:xfrm>
            <a:off x="114300" y="6246912"/>
            <a:ext cx="3278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Department of Mechanical Engineering</a:t>
            </a:r>
          </a:p>
        </p:txBody>
      </p:sp>
    </p:spTree>
    <p:extLst>
      <p:ext uri="{BB962C8B-B14F-4D97-AF65-F5344CB8AC3E}">
        <p14:creationId xmlns:p14="http://schemas.microsoft.com/office/powerpoint/2010/main" val="358491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9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708" r:id="rId8"/>
    <p:sldLayoutId id="2147483705" r:id="rId9"/>
    <p:sldLayoutId id="2147483704" r:id="rId10"/>
    <p:sldLayoutId id="2147483706" r:id="rId11"/>
    <p:sldLayoutId id="2147483707" r:id="rId12"/>
    <p:sldLayoutId id="2147483690" r:id="rId13"/>
    <p:sldLayoutId id="2147483691" r:id="rId14"/>
    <p:sldLayoutId id="2147483692" r:id="rId15"/>
    <p:sldLayoutId id="2147483693" r:id="rId16"/>
    <p:sldLayoutId id="2147483694" r:id="rId17"/>
    <p:sldLayoutId id="2147483695" r:id="rId18"/>
    <p:sldLayoutId id="2147483696" r:id="rId19"/>
    <p:sldLayoutId id="2147483697" r:id="rId20"/>
    <p:sldLayoutId id="2147483698" r:id="rId21"/>
    <p:sldLayoutId id="2147483699" r:id="rId22"/>
    <p:sldLayoutId id="2147483700" r:id="rId23"/>
    <p:sldLayoutId id="2147483701" r:id="rId24"/>
    <p:sldLayoutId id="2147483702" r:id="rId25"/>
    <p:sldLayoutId id="2147483703" r:id="rId2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B7B09C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0" orient="horz" pos="72" userDrawn="1">
          <p15:clr>
            <a:srgbClr val="F26B43"/>
          </p15:clr>
        </p15:guide>
        <p15:guide id="11" orient="horz" pos="4248" userDrawn="1">
          <p15:clr>
            <a:srgbClr val="F26B43"/>
          </p15:clr>
        </p15:guide>
        <p15:guide id="12" pos="72" userDrawn="1">
          <p15:clr>
            <a:srgbClr val="F26B43"/>
          </p15:clr>
        </p15:guide>
        <p15:guide id="13" pos="7608" userDrawn="1">
          <p15:clr>
            <a:srgbClr val="F26B43"/>
          </p15:clr>
        </p15:guide>
        <p15:guide id="15" orient="horz" pos="3648" userDrawn="1">
          <p15:clr>
            <a:srgbClr val="F26B43"/>
          </p15:clr>
        </p15:guide>
        <p15:guide id="19" orient="horz" pos="2160" userDrawn="1">
          <p15:clr>
            <a:srgbClr val="F26B43"/>
          </p15:clr>
        </p15:guide>
        <p15:guide id="21" pos="3840" userDrawn="1">
          <p15:clr>
            <a:srgbClr val="F26B43"/>
          </p15:clr>
        </p15:guide>
        <p15:guide id="22" orient="horz" pos="230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64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svg"/><Relationship Id="rId3" Type="http://schemas.openxmlformats.org/officeDocument/2006/relationships/image" Target="../media/image18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19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svg"/><Relationship Id="rId3" Type="http://schemas.openxmlformats.org/officeDocument/2006/relationships/image" Target="../media/image64.png"/><Relationship Id="rId7" Type="http://schemas.openxmlformats.org/officeDocument/2006/relationships/image" Target="../media/image69.png"/><Relationship Id="rId12" Type="http://schemas.openxmlformats.org/officeDocument/2006/relationships/image" Target="../media/image33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8.svg"/><Relationship Id="rId11" Type="http://schemas.openxmlformats.org/officeDocument/2006/relationships/image" Target="../media/image32.png"/><Relationship Id="rId5" Type="http://schemas.openxmlformats.org/officeDocument/2006/relationships/image" Target="../media/image67.png"/><Relationship Id="rId10" Type="http://schemas.openxmlformats.org/officeDocument/2006/relationships/image" Target="../media/image19.svg"/><Relationship Id="rId4" Type="http://schemas.microsoft.com/office/2007/relationships/hdphoto" Target="../media/hdphoto1.wdp"/><Relationship Id="rId9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svg"/><Relationship Id="rId13" Type="http://schemas.openxmlformats.org/officeDocument/2006/relationships/image" Target="../media/image28.png"/><Relationship Id="rId3" Type="http://schemas.openxmlformats.org/officeDocument/2006/relationships/image" Target="../media/image71.png"/><Relationship Id="rId7" Type="http://schemas.openxmlformats.org/officeDocument/2006/relationships/image" Target="../media/image73.png"/><Relationship Id="rId12" Type="http://schemas.openxmlformats.org/officeDocument/2006/relationships/image" Target="../media/image33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9.svg"/><Relationship Id="rId11" Type="http://schemas.openxmlformats.org/officeDocument/2006/relationships/image" Target="../media/image32.png"/><Relationship Id="rId5" Type="http://schemas.openxmlformats.org/officeDocument/2006/relationships/image" Target="../media/image58.png"/><Relationship Id="rId10" Type="http://schemas.openxmlformats.org/officeDocument/2006/relationships/image" Target="../media/image19.svg"/><Relationship Id="rId4" Type="http://schemas.openxmlformats.org/officeDocument/2006/relationships/image" Target="../media/image72.svg"/><Relationship Id="rId9" Type="http://schemas.openxmlformats.org/officeDocument/2006/relationships/image" Target="../media/image18.png"/><Relationship Id="rId14" Type="http://schemas.openxmlformats.org/officeDocument/2006/relationships/image" Target="../media/image29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7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7.svg"/><Relationship Id="rId5" Type="http://schemas.openxmlformats.org/officeDocument/2006/relationships/image" Target="../media/image76.png"/><Relationship Id="rId10" Type="http://schemas.openxmlformats.org/officeDocument/2006/relationships/image" Target="../media/image31.svg"/><Relationship Id="rId4" Type="http://schemas.microsoft.com/office/2007/relationships/hdphoto" Target="../media/hdphoto2.wdp"/><Relationship Id="rId9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svg"/><Relationship Id="rId3" Type="http://schemas.openxmlformats.org/officeDocument/2006/relationships/image" Target="../media/image18.png"/><Relationship Id="rId7" Type="http://schemas.openxmlformats.org/officeDocument/2006/relationships/image" Target="../media/image71.png"/><Relationship Id="rId12" Type="http://schemas.openxmlformats.org/officeDocument/2006/relationships/image" Target="../media/image74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svg"/><Relationship Id="rId11" Type="http://schemas.openxmlformats.org/officeDocument/2006/relationships/image" Target="../media/image73.png"/><Relationship Id="rId5" Type="http://schemas.openxmlformats.org/officeDocument/2006/relationships/image" Target="../media/image30.png"/><Relationship Id="rId10" Type="http://schemas.openxmlformats.org/officeDocument/2006/relationships/image" Target="../media/image59.svg"/><Relationship Id="rId4" Type="http://schemas.openxmlformats.org/officeDocument/2006/relationships/image" Target="../media/image19.svg"/><Relationship Id="rId9" Type="http://schemas.openxmlformats.org/officeDocument/2006/relationships/image" Target="../media/image5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kpgj6Im40l4?feature=oembed" TargetMode="External"/><Relationship Id="rId6" Type="http://schemas.openxmlformats.org/officeDocument/2006/relationships/image" Target="../media/image81.jpeg"/><Relationship Id="rId5" Type="http://schemas.openxmlformats.org/officeDocument/2006/relationships/image" Target="../media/image80.svg"/><Relationship Id="rId4" Type="http://schemas.openxmlformats.org/officeDocument/2006/relationships/image" Target="../media/image7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7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slide" Target="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0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slide" Target="slide23.xml"/><Relationship Id="rId1" Type="http://schemas.openxmlformats.org/officeDocument/2006/relationships/slideLayout" Target="../slideLayouts/slideLayout3.xml"/><Relationship Id="rId5" Type="http://schemas.openxmlformats.org/officeDocument/2006/relationships/slide" Target="slide22.xml"/><Relationship Id="rId4" Type="http://schemas.openxmlformats.org/officeDocument/2006/relationships/image" Target="../media/image80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7" Type="http://schemas.openxmlformats.org/officeDocument/2006/relationships/image" Target="../media/image83.svg"/><Relationship Id="rId2" Type="http://schemas.openxmlformats.org/officeDocument/2006/relationships/slide" Target="slide2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2.png"/><Relationship Id="rId5" Type="http://schemas.openxmlformats.org/officeDocument/2006/relationships/slide" Target="slide23.xml"/><Relationship Id="rId4" Type="http://schemas.openxmlformats.org/officeDocument/2006/relationships/image" Target="../media/image80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svg"/><Relationship Id="rId3" Type="http://schemas.openxmlformats.org/officeDocument/2006/relationships/image" Target="../media/image79.png"/><Relationship Id="rId7" Type="http://schemas.openxmlformats.org/officeDocument/2006/relationships/image" Target="../media/image82.png"/><Relationship Id="rId2" Type="http://schemas.openxmlformats.org/officeDocument/2006/relationships/slide" Target="slide22.xml"/><Relationship Id="rId1" Type="http://schemas.openxmlformats.org/officeDocument/2006/relationships/slideLayout" Target="../slideLayouts/slideLayout3.xml"/><Relationship Id="rId6" Type="http://schemas.openxmlformats.org/officeDocument/2006/relationships/slide" Target="slide23.xml"/><Relationship Id="rId5" Type="http://schemas.openxmlformats.org/officeDocument/2006/relationships/slide" Target="slide24.xml"/><Relationship Id="rId4" Type="http://schemas.openxmlformats.org/officeDocument/2006/relationships/image" Target="../media/image80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7" Type="http://schemas.openxmlformats.org/officeDocument/2006/relationships/image" Target="../media/image83.svg"/><Relationship Id="rId2" Type="http://schemas.openxmlformats.org/officeDocument/2006/relationships/slide" Target="slide2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2.png"/><Relationship Id="rId5" Type="http://schemas.openxmlformats.org/officeDocument/2006/relationships/slide" Target="slide25.xml"/><Relationship Id="rId4" Type="http://schemas.openxmlformats.org/officeDocument/2006/relationships/image" Target="../media/image80.sv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svg"/><Relationship Id="rId3" Type="http://schemas.openxmlformats.org/officeDocument/2006/relationships/image" Target="../media/image79.png"/><Relationship Id="rId7" Type="http://schemas.openxmlformats.org/officeDocument/2006/relationships/image" Target="../media/image82.png"/><Relationship Id="rId2" Type="http://schemas.openxmlformats.org/officeDocument/2006/relationships/slide" Target="slide24.xml"/><Relationship Id="rId1" Type="http://schemas.openxmlformats.org/officeDocument/2006/relationships/slideLayout" Target="../slideLayouts/slideLayout3.xml"/><Relationship Id="rId6" Type="http://schemas.openxmlformats.org/officeDocument/2006/relationships/slide" Target="slide23.xml"/><Relationship Id="rId5" Type="http://schemas.openxmlformats.org/officeDocument/2006/relationships/slide" Target="slide26.xml"/><Relationship Id="rId4" Type="http://schemas.openxmlformats.org/officeDocument/2006/relationships/image" Target="../media/image80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7" Type="http://schemas.openxmlformats.org/officeDocument/2006/relationships/image" Target="../media/image83.svg"/><Relationship Id="rId2" Type="http://schemas.openxmlformats.org/officeDocument/2006/relationships/slide" Target="slide2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2.png"/><Relationship Id="rId5" Type="http://schemas.openxmlformats.org/officeDocument/2006/relationships/slide" Target="slide23.xml"/><Relationship Id="rId4" Type="http://schemas.openxmlformats.org/officeDocument/2006/relationships/image" Target="../media/image80.sv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9.svg"/><Relationship Id="rId18" Type="http://schemas.openxmlformats.org/officeDocument/2006/relationships/image" Target="../media/image34.png"/><Relationship Id="rId3" Type="http://schemas.openxmlformats.org/officeDocument/2006/relationships/image" Target="../media/image19.svg"/><Relationship Id="rId7" Type="http://schemas.openxmlformats.org/officeDocument/2006/relationships/image" Target="../media/image7.svg"/><Relationship Id="rId12" Type="http://schemas.openxmlformats.org/officeDocument/2006/relationships/image" Target="../media/image28.png"/><Relationship Id="rId17" Type="http://schemas.openxmlformats.org/officeDocument/2006/relationships/image" Target="../media/image33.svg"/><Relationship Id="rId2" Type="http://schemas.openxmlformats.org/officeDocument/2006/relationships/image" Target="../media/image18.png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11" Type="http://schemas.openxmlformats.org/officeDocument/2006/relationships/image" Target="../media/image25.svg"/><Relationship Id="rId5" Type="http://schemas.openxmlformats.org/officeDocument/2006/relationships/image" Target="../media/image27.svg"/><Relationship Id="rId15" Type="http://schemas.openxmlformats.org/officeDocument/2006/relationships/image" Target="../media/image31.svg"/><Relationship Id="rId10" Type="http://schemas.openxmlformats.org/officeDocument/2006/relationships/image" Target="../media/image24.png"/><Relationship Id="rId19" Type="http://schemas.openxmlformats.org/officeDocument/2006/relationships/image" Target="../media/image35.svg"/><Relationship Id="rId4" Type="http://schemas.openxmlformats.org/officeDocument/2006/relationships/image" Target="../media/image26.png"/><Relationship Id="rId9" Type="http://schemas.openxmlformats.org/officeDocument/2006/relationships/image" Target="../media/image21.svg"/><Relationship Id="rId1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10" Type="http://schemas.openxmlformats.org/officeDocument/2006/relationships/image" Target="../media/image21.svg"/><Relationship Id="rId4" Type="http://schemas.openxmlformats.org/officeDocument/2006/relationships/image" Target="../media/image15.jpe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1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22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23.png"/><Relationship Id="rId10" Type="http://schemas.openxmlformats.org/officeDocument/2006/relationships/image" Target="../media/image25.svg"/><Relationship Id="rId4" Type="http://schemas.openxmlformats.org/officeDocument/2006/relationships/slide" Target="slide19.xml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9.svg"/><Relationship Id="rId18" Type="http://schemas.openxmlformats.org/officeDocument/2006/relationships/image" Target="../media/image34.png"/><Relationship Id="rId26" Type="http://schemas.openxmlformats.org/officeDocument/2006/relationships/image" Target="../media/image42.png"/><Relationship Id="rId3" Type="http://schemas.openxmlformats.org/officeDocument/2006/relationships/slide" Target="slide20.xml"/><Relationship Id="rId21" Type="http://schemas.openxmlformats.org/officeDocument/2006/relationships/image" Target="../media/image37.svg"/><Relationship Id="rId7" Type="http://schemas.openxmlformats.org/officeDocument/2006/relationships/image" Target="../media/image27.svg"/><Relationship Id="rId12" Type="http://schemas.openxmlformats.org/officeDocument/2006/relationships/image" Target="../media/image28.png"/><Relationship Id="rId17" Type="http://schemas.openxmlformats.org/officeDocument/2006/relationships/image" Target="../media/image33.svg"/><Relationship Id="rId25" Type="http://schemas.openxmlformats.org/officeDocument/2006/relationships/image" Target="../media/image41.svg"/><Relationship Id="rId33" Type="http://schemas.openxmlformats.org/officeDocument/2006/relationships/image" Target="../media/image49.sv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2.png"/><Relationship Id="rId20" Type="http://schemas.openxmlformats.org/officeDocument/2006/relationships/image" Target="../media/image36.png"/><Relationship Id="rId29" Type="http://schemas.openxmlformats.org/officeDocument/2006/relationships/image" Target="../media/image45.sv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11" Type="http://schemas.openxmlformats.org/officeDocument/2006/relationships/image" Target="../media/image25.svg"/><Relationship Id="rId24" Type="http://schemas.openxmlformats.org/officeDocument/2006/relationships/image" Target="../media/image40.png"/><Relationship Id="rId32" Type="http://schemas.openxmlformats.org/officeDocument/2006/relationships/image" Target="../media/image48.png"/><Relationship Id="rId5" Type="http://schemas.openxmlformats.org/officeDocument/2006/relationships/image" Target="../media/image19.svg"/><Relationship Id="rId15" Type="http://schemas.openxmlformats.org/officeDocument/2006/relationships/image" Target="../media/image31.svg"/><Relationship Id="rId23" Type="http://schemas.openxmlformats.org/officeDocument/2006/relationships/image" Target="../media/image39.svg"/><Relationship Id="rId28" Type="http://schemas.openxmlformats.org/officeDocument/2006/relationships/image" Target="../media/image44.png"/><Relationship Id="rId10" Type="http://schemas.openxmlformats.org/officeDocument/2006/relationships/image" Target="../media/image24.png"/><Relationship Id="rId19" Type="http://schemas.openxmlformats.org/officeDocument/2006/relationships/image" Target="../media/image35.svg"/><Relationship Id="rId31" Type="http://schemas.openxmlformats.org/officeDocument/2006/relationships/image" Target="../media/image47.svg"/><Relationship Id="rId4" Type="http://schemas.openxmlformats.org/officeDocument/2006/relationships/image" Target="../media/image18.png"/><Relationship Id="rId9" Type="http://schemas.openxmlformats.org/officeDocument/2006/relationships/image" Target="../media/image21.svg"/><Relationship Id="rId14" Type="http://schemas.openxmlformats.org/officeDocument/2006/relationships/image" Target="../media/image30.png"/><Relationship Id="rId22" Type="http://schemas.openxmlformats.org/officeDocument/2006/relationships/image" Target="../media/image38.png"/><Relationship Id="rId27" Type="http://schemas.openxmlformats.org/officeDocument/2006/relationships/image" Target="../media/image43.svg"/><Relationship Id="rId30" Type="http://schemas.openxmlformats.org/officeDocument/2006/relationships/image" Target="../media/image46.png"/><Relationship Id="rId8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13" Type="http://schemas.openxmlformats.org/officeDocument/2006/relationships/image" Target="../media/image35.svg"/><Relationship Id="rId3" Type="http://schemas.openxmlformats.org/officeDocument/2006/relationships/image" Target="../media/image50.png"/><Relationship Id="rId7" Type="http://schemas.openxmlformats.org/officeDocument/2006/relationships/image" Target="../media/image5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3.png"/><Relationship Id="rId11" Type="http://schemas.openxmlformats.org/officeDocument/2006/relationships/image" Target="../media/image19.svg"/><Relationship Id="rId5" Type="http://schemas.openxmlformats.org/officeDocument/2006/relationships/image" Target="../media/image52.png"/><Relationship Id="rId10" Type="http://schemas.openxmlformats.org/officeDocument/2006/relationships/image" Target="../media/image18.png"/><Relationship Id="rId4" Type="http://schemas.openxmlformats.org/officeDocument/2006/relationships/image" Target="../media/image51.png"/><Relationship Id="rId9" Type="http://schemas.openxmlformats.org/officeDocument/2006/relationships/image" Target="../media/image5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18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19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svg"/><Relationship Id="rId13" Type="http://schemas.openxmlformats.org/officeDocument/2006/relationships/image" Target="../media/image26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12" Type="http://schemas.openxmlformats.org/officeDocument/2006/relationships/image" Target="../media/image19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9.svg"/><Relationship Id="rId11" Type="http://schemas.openxmlformats.org/officeDocument/2006/relationships/image" Target="../media/image18.png"/><Relationship Id="rId5" Type="http://schemas.openxmlformats.org/officeDocument/2006/relationships/image" Target="../media/image58.png"/><Relationship Id="rId10" Type="http://schemas.openxmlformats.org/officeDocument/2006/relationships/image" Target="../media/image63.svg"/><Relationship Id="rId4" Type="http://schemas.openxmlformats.org/officeDocument/2006/relationships/image" Target="../media/image57.svg"/><Relationship Id="rId9" Type="http://schemas.openxmlformats.org/officeDocument/2006/relationships/image" Target="../media/image62.png"/><Relationship Id="rId14" Type="http://schemas.openxmlformats.org/officeDocument/2006/relationships/image" Target="../media/image2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7BAF6F6A-7736-4923-9ACB-B1E303F7EF9A}"/>
              </a:ext>
            </a:extLst>
          </p:cNvPr>
          <p:cNvSpPr txBox="1">
            <a:spLocks/>
          </p:cNvSpPr>
          <p:nvPr/>
        </p:nvSpPr>
        <p:spPr>
          <a:xfrm>
            <a:off x="11353800" y="6205047"/>
            <a:ext cx="70408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F1FABC0-072B-4F22-8F9B-95A9D10B0206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270CF5B-33AF-4BD4-9B92-CEBED63E53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976183">
            <a:off x="-1222245" y="369315"/>
            <a:ext cx="1079470" cy="88740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71635C0-5238-4311-8F73-43369E5B73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2797" y="1660104"/>
            <a:ext cx="1513832" cy="1245882"/>
          </a:xfrm>
          <a:prstGeom prst="rect">
            <a:avLst/>
          </a:prstGeom>
        </p:spPr>
      </p:pic>
      <p:sp>
        <p:nvSpPr>
          <p:cNvPr id="5" name="Subtitle 4">
            <a:extLst>
              <a:ext uri="{FF2B5EF4-FFF2-40B4-BE49-F238E27FC236}">
                <a16:creationId xmlns:a16="http://schemas.microsoft.com/office/drawing/2014/main" id="{3C8F7FCE-6BD3-4291-8DE4-723DF9CF36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8599" y="3781911"/>
            <a:ext cx="4114800" cy="1471531"/>
          </a:xfrm>
        </p:spPr>
        <p:txBody>
          <a:bodyPr anchor="ctr">
            <a:normAutofit/>
          </a:bodyPr>
          <a:lstStyle/>
          <a:p>
            <a:pPr algn="ctr"/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Design Review 4</a:t>
            </a:r>
          </a:p>
          <a:p>
            <a:pPr algn="ctr"/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Team 515</a:t>
            </a:r>
          </a:p>
          <a:p>
            <a:pPr algn="ctr"/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January 26, 2021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B597B58-44B3-461F-B162-BB54EB273199}"/>
              </a:ext>
            </a:extLst>
          </p:cNvPr>
          <p:cNvSpPr/>
          <p:nvPr/>
        </p:nvSpPr>
        <p:spPr>
          <a:xfrm>
            <a:off x="677693" y="1147283"/>
            <a:ext cx="10836613" cy="1948186"/>
          </a:xfrm>
          <a:prstGeom prst="roundRect">
            <a:avLst>
              <a:gd name="adj" fmla="val 50000"/>
            </a:avLst>
          </a:prstGeom>
          <a:ln w="38100">
            <a:solidFill>
              <a:srgbClr val="FC3D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/>
                <a:ea typeface="+mj-ea"/>
                <a:cs typeface="Arial" panose="020B0604020202020204" pitchFamily="34" charset="0"/>
              </a:rPr>
              <a:t>Reusable Shock Absorber</a:t>
            </a:r>
            <a:b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/>
                <a:ea typeface="+mj-ea"/>
                <a:cs typeface="Arial" panose="020B0604020202020204" pitchFamily="34" charset="0"/>
              </a:rPr>
            </a:b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/>
                <a:ea typeface="+mj-ea"/>
                <a:cs typeface="Arial" panose="020B0604020202020204" pitchFamily="34" charset="0"/>
              </a:rPr>
              <a:t>for New Lunar Lander </a:t>
            </a:r>
            <a:endParaRPr lang="en-US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0BA4347-E4A3-4CE1-8064-679E10A5402D}"/>
              </a:ext>
            </a:extLst>
          </p:cNvPr>
          <p:cNvGrpSpPr/>
          <p:nvPr/>
        </p:nvGrpSpPr>
        <p:grpSpPr>
          <a:xfrm>
            <a:off x="0" y="0"/>
            <a:ext cx="914400" cy="914400"/>
            <a:chOff x="8187950" y="1492035"/>
            <a:chExt cx="914400" cy="91440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2B21EBA-0E05-462B-87BD-51C490FBF531}"/>
                </a:ext>
              </a:extLst>
            </p:cNvPr>
            <p:cNvSpPr/>
            <p:nvPr/>
          </p:nvSpPr>
          <p:spPr>
            <a:xfrm>
              <a:off x="8292021" y="1594485"/>
              <a:ext cx="710565" cy="710565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10" name="Graphic 9" descr="New Moon">
              <a:extLst>
                <a:ext uri="{FF2B5EF4-FFF2-40B4-BE49-F238E27FC236}">
                  <a16:creationId xmlns:a16="http://schemas.microsoft.com/office/drawing/2014/main" id="{BC3E07D9-600C-4B08-8FB6-58D6DB794D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187950" y="1492035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63064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1.48148E-6 C -1.04167E-6 -0.01458 0.25208 -0.02662 0.56198 -0.02662 C 0.87214 -0.02662 1.12409 -0.01458 1.12409 1.48148E-6 C 1.12409 0.01504 0.87214 0.02662 0.56198 0.02662 C 0.25208 0.02662 -1.04167E-6 0.01504 -1.04167E-6 1.48148E-6 Z " pathEditMode="relative" rAng="16200000" ptsTypes="AAAAA">
                                      <p:cBhvr>
                                        <p:cTn id="6" dur="59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198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0" presetClass="pat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899 0.00532 C -0.12135 0.03889 -0.15768 0.06991 -0.18581 0.10162 C -0.2138 0.13357 -0.25833 0.15185 -0.27734 0.19607 C -0.29635 0.24051 -0.29388 0.30394 -0.29974 0.36782 C -0.29974 0.36713 -0.29727 0.46551 -0.29805 0.45139 C -0.29883 0.43704 -0.29688 0.35208 -0.3043 0.28171 C -0.31146 0.21157 -0.30899 0.03866 -0.30274 -0.01134 C -0.29662 -0.06157 -0.2681 -0.0544 -0.25612 -0.01921 C -0.24922 -0.00046 -0.22747 -0.02037 -0.20195 -0.02361 C -0.1763 -0.02685 -0.10951 0.02454 -0.10208 -0.03889 C -0.10208 -0.04005 -0.10899 0.00532 -0.10899 0.00556 L -0.10899 0.00532 Z " pathEditMode="relative" rAng="0" ptsTypes="AAAAAAAAAAAA">
                                      <p:cBhvr>
                                        <p:cTn id="8" dur="1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48" y="1972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59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04F9CD-C9E3-4FE9-A50D-F91950912E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3391B770-0FA7-4CEC-BBDC-61DAC5BE0515}"/>
              </a:ext>
            </a:extLst>
          </p:cNvPr>
          <p:cNvSpPr/>
          <p:nvPr/>
        </p:nvSpPr>
        <p:spPr>
          <a:xfrm>
            <a:off x="8388621" y="3799230"/>
            <a:ext cx="1148080" cy="1225912"/>
          </a:xfrm>
          <a:prstGeom prst="triangle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DB6C4B74-E8DA-4A8A-B63C-9D97010A587C}"/>
              </a:ext>
            </a:extLst>
          </p:cNvPr>
          <p:cNvSpPr txBox="1">
            <a:spLocks/>
          </p:cNvSpPr>
          <p:nvPr/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F1FABC0-072B-4F22-8F9B-95A9D10B020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6" name="Footer Placeholder 3">
            <a:extLst>
              <a:ext uri="{FF2B5EF4-FFF2-40B4-BE49-F238E27FC236}">
                <a16:creationId xmlns:a16="http://schemas.microsoft.com/office/drawing/2014/main" id="{C08DA99E-6F78-44FF-A3A7-4910D9E9577F}"/>
              </a:ext>
            </a:extLst>
          </p:cNvPr>
          <p:cNvSpPr txBox="1">
            <a:spLocks/>
          </p:cNvSpPr>
          <p:nvPr/>
        </p:nvSpPr>
        <p:spPr>
          <a:xfrm>
            <a:off x="10658495" y="5662112"/>
            <a:ext cx="1832569" cy="277032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solidFill>
                  <a:schemeClr val="bg1"/>
                </a:solidFill>
              </a:rPr>
              <a:t>Melanie Porter</a:t>
            </a:r>
          </a:p>
          <a:p>
            <a:endParaRPr lang="en-US"/>
          </a:p>
        </p:txBody>
      </p:sp>
      <p:sp>
        <p:nvSpPr>
          <p:cNvPr id="58" name="Isosceles Triangle 57">
            <a:extLst>
              <a:ext uri="{FF2B5EF4-FFF2-40B4-BE49-F238E27FC236}">
                <a16:creationId xmlns:a16="http://schemas.microsoft.com/office/drawing/2014/main" id="{DA6D014C-B9F3-40DB-A2A6-40ED7E2A1085}"/>
              </a:ext>
            </a:extLst>
          </p:cNvPr>
          <p:cNvSpPr/>
          <p:nvPr/>
        </p:nvSpPr>
        <p:spPr>
          <a:xfrm>
            <a:off x="5424408" y="3789423"/>
            <a:ext cx="1148080" cy="1225912"/>
          </a:xfrm>
          <a:prstGeom prst="triangle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5DE724E-AAFA-443E-AA36-6970FC5CD9BC}"/>
              </a:ext>
            </a:extLst>
          </p:cNvPr>
          <p:cNvSpPr/>
          <p:nvPr/>
        </p:nvSpPr>
        <p:spPr>
          <a:xfrm>
            <a:off x="497470" y="3813553"/>
            <a:ext cx="2592730" cy="400485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en-US" sz="1400">
                <a:solidFill>
                  <a:schemeClr val="tx1"/>
                </a:solidFill>
              </a:rPr>
              <a:t>Solenoid Force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76D2656-E54E-4846-92A5-0A976DC7D6C1}"/>
              </a:ext>
            </a:extLst>
          </p:cNvPr>
          <p:cNvSpPr/>
          <p:nvPr/>
        </p:nvSpPr>
        <p:spPr>
          <a:xfrm>
            <a:off x="497470" y="4214038"/>
            <a:ext cx="2592730" cy="400485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en-US" sz="1400">
                <a:solidFill>
                  <a:schemeClr val="tx1"/>
                </a:solidFill>
              </a:rPr>
              <a:t>Magnetic Field Generation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6419D66-D03B-4C16-9EDD-66542722A853}"/>
              </a:ext>
            </a:extLst>
          </p:cNvPr>
          <p:cNvSpPr/>
          <p:nvPr/>
        </p:nvSpPr>
        <p:spPr>
          <a:xfrm>
            <a:off x="497470" y="4614523"/>
            <a:ext cx="2592730" cy="400485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en-US" sz="1400">
                <a:solidFill>
                  <a:schemeClr val="tx1"/>
                </a:solidFill>
              </a:rPr>
              <a:t>Pin Reaction Force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6CC651F-661E-4658-A4BD-E8C2F439A23F}"/>
              </a:ext>
            </a:extLst>
          </p:cNvPr>
          <p:cNvSpPr/>
          <p:nvPr/>
        </p:nvSpPr>
        <p:spPr>
          <a:xfrm>
            <a:off x="497470" y="5015007"/>
            <a:ext cx="2592730" cy="400485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en-US" sz="1400">
                <a:solidFill>
                  <a:schemeClr val="tx1"/>
                </a:solidFill>
              </a:rPr>
              <a:t>Tooth Reaction Force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3A52947-3533-4915-BA51-426BDFEC8B25}"/>
              </a:ext>
            </a:extLst>
          </p:cNvPr>
          <p:cNvSpPr/>
          <p:nvPr/>
        </p:nvSpPr>
        <p:spPr>
          <a:xfrm>
            <a:off x="497470" y="3415172"/>
            <a:ext cx="2592730" cy="400485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en-US" sz="1400">
                <a:solidFill>
                  <a:schemeClr val="tx1"/>
                </a:solidFill>
              </a:rPr>
              <a:t>Tooth Interface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175FF83D-6604-4F7B-8189-3656D5753993}"/>
              </a:ext>
            </a:extLst>
          </p:cNvPr>
          <p:cNvSpPr/>
          <p:nvPr/>
        </p:nvSpPr>
        <p:spPr>
          <a:xfrm>
            <a:off x="497470" y="2217472"/>
            <a:ext cx="2592730" cy="400485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en-US" sz="1400">
                <a:solidFill>
                  <a:schemeClr val="tx1"/>
                </a:solidFill>
              </a:rPr>
              <a:t>Pivot Point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1F0C01D3-A136-4B35-AF2A-3E0677934BFA}"/>
              </a:ext>
            </a:extLst>
          </p:cNvPr>
          <p:cNvSpPr/>
          <p:nvPr/>
        </p:nvSpPr>
        <p:spPr>
          <a:xfrm>
            <a:off x="497470" y="1816987"/>
            <a:ext cx="2592730" cy="400485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en-US" sz="1400" b="1">
                <a:solidFill>
                  <a:schemeClr val="tx1"/>
                </a:solidFill>
              </a:rPr>
              <a:t>Consideration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B46DD00-D55B-4347-A8A7-D318833E23C6}"/>
              </a:ext>
            </a:extLst>
          </p:cNvPr>
          <p:cNvSpPr/>
          <p:nvPr/>
        </p:nvSpPr>
        <p:spPr>
          <a:xfrm>
            <a:off x="497470" y="2617956"/>
            <a:ext cx="2592730" cy="400485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en-US" sz="1400">
                <a:solidFill>
                  <a:schemeClr val="tx1"/>
                </a:solidFill>
              </a:rPr>
              <a:t>Tooth Angle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AEDD7CBC-0F0B-496D-8344-249BB1678544}"/>
              </a:ext>
            </a:extLst>
          </p:cNvPr>
          <p:cNvSpPr/>
          <p:nvPr/>
        </p:nvSpPr>
        <p:spPr>
          <a:xfrm>
            <a:off x="497470" y="3018441"/>
            <a:ext cx="2592730" cy="400485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en-US" sz="1400">
                <a:solidFill>
                  <a:schemeClr val="tx1"/>
                </a:solidFill>
              </a:rPr>
              <a:t>Pawl Springs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993DC8-5F9F-4237-92D9-D1AD82C550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53" b="92573" l="9966" r="97816">
                        <a14:foregroundMark x1="20819" y1="92573" x2="20819" y2="92573"/>
                        <a14:foregroundMark x1="52014" y1="36340" x2="52014" y2="36340"/>
                        <a14:foregroundMark x1="52491" y1="37003" x2="52491" y2="37003"/>
                        <a14:foregroundMark x1="50171" y1="42838" x2="51468" y2="48143"/>
                        <a14:foregroundMark x1="51536" y1="48276" x2="51536" y2="48276"/>
                        <a14:foregroundMark x1="51536" y1="48674" x2="51536" y2="48674"/>
                        <a14:foregroundMark x1="51263" y1="48806" x2="51263" y2="48806"/>
                        <a14:foregroundMark x1="51331" y1="48806" x2="51399" y2="48806"/>
                        <a14:foregroundMark x1="51399" y1="48939" x2="51399" y2="48939"/>
                        <a14:foregroundMark x1="51536" y1="48408" x2="51536" y2="48408"/>
                        <a14:foregroundMark x1="51809" y1="48674" x2="51809" y2="48674"/>
                        <a14:foregroundMark x1="51945" y1="48939" x2="51945" y2="48939"/>
                        <a14:foregroundMark x1="55154" y1="49337" x2="55495" y2="50265"/>
                        <a14:foregroundMark x1="52765" y1="38594" x2="53174" y2="40053"/>
                        <a14:foregroundMark x1="51877" y1="36472" x2="51877" y2="36472"/>
                        <a14:foregroundMark x1="51809" y1="35279" x2="51809" y2="35279"/>
                        <a14:foregroundMark x1="51604" y1="34615" x2="51604" y2="34615"/>
                        <a14:foregroundMark x1="55904" y1="51857" x2="55904" y2="51857"/>
                        <a14:foregroundMark x1="56109" y1="51592" x2="56109" y2="51592"/>
                        <a14:foregroundMark x1="56109" y1="51194" x2="56109" y2="51194"/>
                        <a14:foregroundMark x1="56041" y1="51459" x2="56041" y2="51459"/>
                        <a14:foregroundMark x1="77611" y1="9682" x2="82526" y2="5040"/>
                        <a14:foregroundMark x1="94266" y1="5172" x2="89147" y2="9814"/>
                        <a14:foregroundMark x1="97816" y1="2653" x2="97816" y2="2653"/>
                        <a14:backgroundMark x1="50102" y1="43236" x2="50102" y2="43236"/>
                        <a14:backgroundMark x1="50307" y1="43103" x2="50307" y2="43103"/>
                        <a14:backgroundMark x1="51399" y1="48541" x2="51399" y2="48541"/>
                        <a14:backgroundMark x1="52082" y1="48143" x2="52082" y2="48143"/>
                        <a14:backgroundMark x1="51536" y1="48541" x2="51536" y2="48541"/>
                        <a14:backgroundMark x1="51331" y1="49072" x2="51331" y2="49072"/>
                        <a14:backgroundMark x1="51399" y1="48806" x2="51399" y2="48806"/>
                        <a14:backgroundMark x1="51468" y1="48806" x2="51468" y2="488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738" y="1994894"/>
            <a:ext cx="7394432" cy="3805734"/>
          </a:xfrm>
          <a:prstGeom prst="rect">
            <a:avLst/>
          </a:prstGeom>
        </p:spPr>
      </p:pic>
      <p:sp>
        <p:nvSpPr>
          <p:cNvPr id="36" name="Oval 35">
            <a:extLst>
              <a:ext uri="{FF2B5EF4-FFF2-40B4-BE49-F238E27FC236}">
                <a16:creationId xmlns:a16="http://schemas.microsoft.com/office/drawing/2014/main" id="{41777D98-8B6C-4873-B06E-57294F1B9AF3}"/>
              </a:ext>
            </a:extLst>
          </p:cNvPr>
          <p:cNvSpPr/>
          <p:nvPr/>
        </p:nvSpPr>
        <p:spPr>
          <a:xfrm>
            <a:off x="6825790" y="3203740"/>
            <a:ext cx="350655" cy="350655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AF60CF4-3B2B-446E-A0ED-C2134B52ACAA}"/>
              </a:ext>
            </a:extLst>
          </p:cNvPr>
          <p:cNvSpPr/>
          <p:nvPr/>
        </p:nvSpPr>
        <p:spPr>
          <a:xfrm>
            <a:off x="9049695" y="2094700"/>
            <a:ext cx="419100" cy="41910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7EE3F4D-25C5-4D3D-8C4B-1F196230129A}"/>
              </a:ext>
            </a:extLst>
          </p:cNvPr>
          <p:cNvGrpSpPr/>
          <p:nvPr/>
        </p:nvGrpSpPr>
        <p:grpSpPr>
          <a:xfrm>
            <a:off x="6444925" y="1759177"/>
            <a:ext cx="2925977" cy="1758586"/>
            <a:chOff x="6572250" y="1620277"/>
            <a:chExt cx="2925977" cy="1758586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1AC2EE3A-A902-4F0F-B898-2F3B9870E9C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229127" y="1620277"/>
              <a:ext cx="269100" cy="509020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1C7D7A3-49C9-4AEA-9D33-EE41B3DB2266}"/>
                </a:ext>
              </a:extLst>
            </p:cNvPr>
            <p:cNvCxnSpPr/>
            <p:nvPr/>
          </p:nvCxnSpPr>
          <p:spPr>
            <a:xfrm flipH="1" flipV="1">
              <a:off x="6572250" y="2780693"/>
              <a:ext cx="316230" cy="598170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0F078120-65AF-4E96-84EE-4301AE7C7B0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689198" y="2559134"/>
              <a:ext cx="98442" cy="186209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10AE8A1D-E9EB-4FFC-8110-42219EE3BD6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30365" y="1878329"/>
              <a:ext cx="2611550" cy="1245784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DB400EFA-254D-4740-883B-C36DF7BDB694}"/>
              </a:ext>
            </a:extLst>
          </p:cNvPr>
          <p:cNvSpPr/>
          <p:nvPr/>
        </p:nvSpPr>
        <p:spPr>
          <a:xfrm>
            <a:off x="6668704" y="3416781"/>
            <a:ext cx="350655" cy="350655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D8EDAD8-199E-4DC4-9D46-2E6F12509BCC}"/>
              </a:ext>
            </a:extLst>
          </p:cNvPr>
          <p:cNvSpPr/>
          <p:nvPr/>
        </p:nvSpPr>
        <p:spPr>
          <a:xfrm rot="20011956">
            <a:off x="9071480" y="2059900"/>
            <a:ext cx="614425" cy="1012278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E62EF3F-5C36-4A87-8D0B-B0D182B50E51}"/>
              </a:ext>
            </a:extLst>
          </p:cNvPr>
          <p:cNvSpPr/>
          <p:nvPr/>
        </p:nvSpPr>
        <p:spPr>
          <a:xfrm>
            <a:off x="7537108" y="2803012"/>
            <a:ext cx="316230" cy="31623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8329B01-C44E-46C3-8E97-8D068DE03FBE}"/>
              </a:ext>
            </a:extLst>
          </p:cNvPr>
          <p:cNvGrpSpPr/>
          <p:nvPr/>
        </p:nvGrpSpPr>
        <p:grpSpPr>
          <a:xfrm>
            <a:off x="0" y="0"/>
            <a:ext cx="916019" cy="914400"/>
            <a:chOff x="4533592" y="1492035"/>
            <a:chExt cx="916019" cy="914400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8C7AE8FC-526A-4E6C-AA94-3BB3147930BB}"/>
                </a:ext>
              </a:extLst>
            </p:cNvPr>
            <p:cNvSpPr/>
            <p:nvPr/>
          </p:nvSpPr>
          <p:spPr>
            <a:xfrm>
              <a:off x="4622967" y="1594485"/>
              <a:ext cx="710565" cy="710565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38" name="Graphic 37" descr="New Moon">
              <a:extLst>
                <a:ext uri="{FF2B5EF4-FFF2-40B4-BE49-F238E27FC236}">
                  <a16:creationId xmlns:a16="http://schemas.microsoft.com/office/drawing/2014/main" id="{C0B4D536-0519-47CD-B821-4B292CEC97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533592" y="1492035"/>
              <a:ext cx="914400" cy="914400"/>
            </a:xfrm>
            <a:prstGeom prst="rect">
              <a:avLst/>
            </a:prstGeom>
          </p:spPr>
        </p:pic>
        <p:pic>
          <p:nvPicPr>
            <p:cNvPr id="39" name="Graphic 38" descr="Full Moon">
              <a:extLst>
                <a:ext uri="{FF2B5EF4-FFF2-40B4-BE49-F238E27FC236}">
                  <a16:creationId xmlns:a16="http://schemas.microsoft.com/office/drawing/2014/main" id="{230C0489-FB1B-4CC5-B9BF-1006AE395F0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535211" y="1492035"/>
              <a:ext cx="914400" cy="914400"/>
            </a:xfrm>
            <a:prstGeom prst="rect">
              <a:avLst/>
            </a:prstGeom>
          </p:spPr>
        </p:pic>
      </p:grp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0EA9355A-580F-4951-94A9-890BF25DDB75}"/>
              </a:ext>
            </a:extLst>
          </p:cNvPr>
          <p:cNvSpPr/>
          <p:nvPr/>
        </p:nvSpPr>
        <p:spPr>
          <a:xfrm>
            <a:off x="2221478" y="287827"/>
            <a:ext cx="7749043" cy="887506"/>
          </a:xfrm>
          <a:prstGeom prst="roundRect">
            <a:avLst>
              <a:gd name="adj" fmla="val 50000"/>
            </a:avLst>
          </a:prstGeom>
          <a:ln w="38100">
            <a:solidFill>
              <a:srgbClr val="FC3D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+mj-lt"/>
              </a:rPr>
              <a:t>Geometric Considerations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1E2805F-BE92-45A0-AFB1-5A4356216D75}"/>
              </a:ext>
            </a:extLst>
          </p:cNvPr>
          <p:cNvGrpSpPr/>
          <p:nvPr/>
        </p:nvGrpSpPr>
        <p:grpSpPr>
          <a:xfrm>
            <a:off x="6572489" y="2837002"/>
            <a:ext cx="1122081" cy="976551"/>
            <a:chOff x="6572489" y="2837002"/>
            <a:chExt cx="1122081" cy="976551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CB3583B9-1C1C-4464-B33D-CF6001E6392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72489" y="2837002"/>
              <a:ext cx="111574" cy="976551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4660C97C-DCD5-44F4-A135-B8F4832303A4}"/>
                </a:ext>
              </a:extLst>
            </p:cNvPr>
            <p:cNvCxnSpPr>
              <a:cxnSpLocks/>
            </p:cNvCxnSpPr>
            <p:nvPr/>
          </p:nvCxnSpPr>
          <p:spPr>
            <a:xfrm>
              <a:off x="6668704" y="2837002"/>
              <a:ext cx="1025866" cy="105673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28597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F8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indefinite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indefinite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indefinite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indefinite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indefinite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F8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indefinite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indefinite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indefinite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indefinite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indefinite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indefinite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F8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9" dur="indefinite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indefinite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indefinite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8" dur="indefinite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indefinite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F8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5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4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F8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1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0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F8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7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6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F8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3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1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FF8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8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6" grpId="1" animBg="1"/>
      <p:bldP spid="18" grpId="0" animBg="1"/>
      <p:bldP spid="18" grpId="1" animBg="1"/>
      <p:bldP spid="7" grpId="0" animBg="1"/>
      <p:bldP spid="7" grpId="1" animBg="1"/>
      <p:bldP spid="7" grpId="2" animBg="1"/>
      <p:bldP spid="19" grpId="0" animBg="1"/>
      <p:bldP spid="19" grpId="1" animBg="1"/>
      <p:bldP spid="20" grpId="0" animBg="1"/>
      <p:bldP spid="2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3044F43-87AE-4375-B24D-8088D961CFD4}"/>
              </a:ext>
            </a:extLst>
          </p:cNvPr>
          <p:cNvGrpSpPr/>
          <p:nvPr/>
        </p:nvGrpSpPr>
        <p:grpSpPr>
          <a:xfrm>
            <a:off x="0" y="0"/>
            <a:ext cx="915735" cy="914400"/>
            <a:chOff x="0" y="0"/>
            <a:chExt cx="915735" cy="91440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776AEBFA-61F6-445E-AAAB-53A14465F5D3}"/>
                </a:ext>
              </a:extLst>
            </p:cNvPr>
            <p:cNvSpPr/>
            <p:nvPr/>
          </p:nvSpPr>
          <p:spPr>
            <a:xfrm>
              <a:off x="105967" y="102450"/>
              <a:ext cx="710565" cy="710565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52" name="Graphic 51" descr="New Moon">
              <a:extLst>
                <a:ext uri="{FF2B5EF4-FFF2-40B4-BE49-F238E27FC236}">
                  <a16:creationId xmlns:a16="http://schemas.microsoft.com/office/drawing/2014/main" id="{2083CA28-7962-47F8-9BFE-A08D43AA19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335" y="0"/>
              <a:ext cx="914400" cy="914400"/>
            </a:xfrm>
            <a:prstGeom prst="rect">
              <a:avLst/>
            </a:prstGeom>
          </p:spPr>
        </p:pic>
        <p:pic>
          <p:nvPicPr>
            <p:cNvPr id="53" name="Graphic 52" descr="Waxing Gibbous Moon">
              <a:extLst>
                <a:ext uri="{FF2B5EF4-FFF2-40B4-BE49-F238E27FC236}">
                  <a16:creationId xmlns:a16="http://schemas.microsoft.com/office/drawing/2014/main" id="{07D2121C-1CC7-4BDC-9D9F-62093B5CE50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" cy="914400"/>
            </a:xfrm>
            <a:prstGeom prst="rect">
              <a:avLst/>
            </a:prstGeom>
          </p:spPr>
        </p:pic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FEB2FD-8D6A-4C2F-99E3-36FC93681C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11</a:t>
            </a:fld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9898E4A-4710-49B3-BADC-E3A9E8C9C0CA}"/>
              </a:ext>
            </a:extLst>
          </p:cNvPr>
          <p:cNvGrpSpPr/>
          <p:nvPr/>
        </p:nvGrpSpPr>
        <p:grpSpPr>
          <a:xfrm>
            <a:off x="5410199" y="2350372"/>
            <a:ext cx="1371601" cy="1371600"/>
            <a:chOff x="4724400" y="2316429"/>
            <a:chExt cx="2743200" cy="2743200"/>
          </a:xfrm>
        </p:grpSpPr>
        <p:sp>
          <p:nvSpPr>
            <p:cNvPr id="24" name="Flowchart: Connector 23">
              <a:extLst>
                <a:ext uri="{FF2B5EF4-FFF2-40B4-BE49-F238E27FC236}">
                  <a16:creationId xmlns:a16="http://schemas.microsoft.com/office/drawing/2014/main" id="{5317718D-9476-4FF8-BECB-77154480E972}"/>
                </a:ext>
              </a:extLst>
            </p:cNvPr>
            <p:cNvSpPr/>
            <p:nvPr/>
          </p:nvSpPr>
          <p:spPr>
            <a:xfrm>
              <a:off x="4724400" y="2316429"/>
              <a:ext cx="2743200" cy="2743200"/>
            </a:xfrm>
            <a:prstGeom prst="flowChartConnector">
              <a:avLst/>
            </a:prstGeom>
            <a:ln w="57150">
              <a:solidFill>
                <a:srgbClr val="FC3D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BDA57812-427A-4181-8F9B-E08B482E3BB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052759" y="2529658"/>
              <a:ext cx="2086472" cy="1798682"/>
              <a:chOff x="3704489" y="1367357"/>
              <a:chExt cx="4783010" cy="4123287"/>
            </a:xfrm>
          </p:grpSpPr>
          <p:sp>
            <p:nvSpPr>
              <p:cNvPr id="26" name="Isosceles Triangle 25">
                <a:extLst>
                  <a:ext uri="{FF2B5EF4-FFF2-40B4-BE49-F238E27FC236}">
                    <a16:creationId xmlns:a16="http://schemas.microsoft.com/office/drawing/2014/main" id="{D003ABA7-AB03-468B-AD37-F3D205AC565D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4911972" y="3429000"/>
                <a:ext cx="2391506" cy="2061644"/>
              </a:xfrm>
              <a:prstGeom prst="triangle">
                <a:avLst/>
              </a:prstGeom>
              <a:solidFill>
                <a:schemeClr val="bg1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Isosceles Triangle 26">
                <a:extLst>
                  <a:ext uri="{FF2B5EF4-FFF2-40B4-BE49-F238E27FC236}">
                    <a16:creationId xmlns:a16="http://schemas.microsoft.com/office/drawing/2014/main" id="{35F8CB56-DAEE-4774-9E23-CF76C11D4F9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704489" y="3429000"/>
                <a:ext cx="2391510" cy="2061644"/>
              </a:xfrm>
              <a:prstGeom prst="triangl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Isosceles Triangle 27">
                <a:extLst>
                  <a:ext uri="{FF2B5EF4-FFF2-40B4-BE49-F238E27FC236}">
                    <a16:creationId xmlns:a16="http://schemas.microsoft.com/office/drawing/2014/main" id="{14B2E344-B3AE-4F10-9888-015FE64ED50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95992" y="3429000"/>
                <a:ext cx="2391507" cy="2061644"/>
              </a:xfrm>
              <a:prstGeom prst="triangl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Isosceles Triangle 28">
                <a:extLst>
                  <a:ext uri="{FF2B5EF4-FFF2-40B4-BE49-F238E27FC236}">
                    <a16:creationId xmlns:a16="http://schemas.microsoft.com/office/drawing/2014/main" id="{51AB07EA-578C-439A-896D-F4E1702A175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900245" y="1367357"/>
                <a:ext cx="2391507" cy="2061644"/>
              </a:xfrm>
              <a:prstGeom prst="triangl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E27B8E5-2D17-487E-8526-8E5EAF65FB83}"/>
              </a:ext>
            </a:extLst>
          </p:cNvPr>
          <p:cNvGrpSpPr/>
          <p:nvPr/>
        </p:nvGrpSpPr>
        <p:grpSpPr>
          <a:xfrm>
            <a:off x="8153400" y="2350372"/>
            <a:ext cx="1371601" cy="1371600"/>
            <a:chOff x="4724400" y="2057400"/>
            <a:chExt cx="2743200" cy="2743200"/>
          </a:xfrm>
        </p:grpSpPr>
        <p:sp>
          <p:nvSpPr>
            <p:cNvPr id="31" name="Flowchart: Connector 30">
              <a:extLst>
                <a:ext uri="{FF2B5EF4-FFF2-40B4-BE49-F238E27FC236}">
                  <a16:creationId xmlns:a16="http://schemas.microsoft.com/office/drawing/2014/main" id="{F415FFD9-83AD-44A8-93CA-0FAE81AB0951}"/>
                </a:ext>
              </a:extLst>
            </p:cNvPr>
            <p:cNvSpPr/>
            <p:nvPr/>
          </p:nvSpPr>
          <p:spPr>
            <a:xfrm>
              <a:off x="4724400" y="2057400"/>
              <a:ext cx="2743200" cy="2743200"/>
            </a:xfrm>
            <a:prstGeom prst="flowChartConnector">
              <a:avLst/>
            </a:prstGeom>
            <a:ln w="57150">
              <a:solidFill>
                <a:srgbClr val="FC3D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" name="Graphic 31" descr="Man with cane with solid fill">
              <a:extLst>
                <a:ext uri="{FF2B5EF4-FFF2-40B4-BE49-F238E27FC236}">
                  <a16:creationId xmlns:a16="http://schemas.microsoft.com/office/drawing/2014/main" id="{84151560-F144-49FC-A76D-D6E5E5FAE70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941277" y="2274277"/>
              <a:ext cx="2309446" cy="2309446"/>
            </a:xfrm>
            <a:prstGeom prst="rect">
              <a:avLst/>
            </a:prstGeom>
          </p:spPr>
        </p:pic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39CFD46B-89CF-41B0-BC49-3295483F28AA}"/>
              </a:ext>
            </a:extLst>
          </p:cNvPr>
          <p:cNvSpPr txBox="1"/>
          <p:nvPr/>
        </p:nvSpPr>
        <p:spPr>
          <a:xfrm>
            <a:off x="2522789" y="3949693"/>
            <a:ext cx="1559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Springs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5A79094-72CF-4C03-923E-D8E29DC3EC5B}"/>
              </a:ext>
            </a:extLst>
          </p:cNvPr>
          <p:cNvSpPr txBox="1"/>
          <p:nvPr/>
        </p:nvSpPr>
        <p:spPr>
          <a:xfrm>
            <a:off x="4946705" y="3954675"/>
            <a:ext cx="229858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Structural Pieces</a:t>
            </a:r>
            <a:endParaRPr lang="en-US" sz="2400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6BCD4A8-AC4E-4322-8084-CEA191A0793C}"/>
              </a:ext>
            </a:extLst>
          </p:cNvPr>
          <p:cNvSpPr txBox="1"/>
          <p:nvPr/>
        </p:nvSpPr>
        <p:spPr>
          <a:xfrm>
            <a:off x="7689908" y="3949693"/>
            <a:ext cx="22985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Wear Surfaces</a:t>
            </a:r>
            <a:endParaRPr lang="en-US" sz="2400" dirty="0"/>
          </a:p>
        </p:txBody>
      </p:sp>
      <p:sp>
        <p:nvSpPr>
          <p:cNvPr id="49" name="Footer Placeholder 3">
            <a:extLst>
              <a:ext uri="{FF2B5EF4-FFF2-40B4-BE49-F238E27FC236}">
                <a16:creationId xmlns:a16="http://schemas.microsoft.com/office/drawing/2014/main" id="{260F893E-0BCE-4D75-962D-CD5994F4B016}"/>
              </a:ext>
            </a:extLst>
          </p:cNvPr>
          <p:cNvSpPr txBox="1">
            <a:spLocks/>
          </p:cNvSpPr>
          <p:nvPr/>
        </p:nvSpPr>
        <p:spPr>
          <a:xfrm>
            <a:off x="10658495" y="5662112"/>
            <a:ext cx="1832569" cy="277032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solidFill>
                  <a:schemeClr val="bg1"/>
                </a:solidFill>
              </a:rPr>
              <a:t>Melanie Porter</a:t>
            </a:r>
          </a:p>
          <a:p>
            <a:endParaRPr lang="en-US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4D6FC23F-6DCF-45DF-8F2A-727A8E337BEE}"/>
              </a:ext>
            </a:extLst>
          </p:cNvPr>
          <p:cNvGrpSpPr/>
          <p:nvPr/>
        </p:nvGrpSpPr>
        <p:grpSpPr>
          <a:xfrm>
            <a:off x="2578344" y="2351114"/>
            <a:ext cx="1460255" cy="1371599"/>
            <a:chOff x="4724400" y="2316429"/>
            <a:chExt cx="2743200" cy="2743200"/>
          </a:xfrm>
        </p:grpSpPr>
        <p:sp>
          <p:nvSpPr>
            <p:cNvPr id="55" name="Flowchart: Connector 54">
              <a:extLst>
                <a:ext uri="{FF2B5EF4-FFF2-40B4-BE49-F238E27FC236}">
                  <a16:creationId xmlns:a16="http://schemas.microsoft.com/office/drawing/2014/main" id="{9FCE2B84-799A-4938-A37B-571F501EE404}"/>
                </a:ext>
              </a:extLst>
            </p:cNvPr>
            <p:cNvSpPr/>
            <p:nvPr/>
          </p:nvSpPr>
          <p:spPr>
            <a:xfrm>
              <a:off x="4724400" y="2316429"/>
              <a:ext cx="2743200" cy="2743200"/>
            </a:xfrm>
            <a:prstGeom prst="flowChartConnector">
              <a:avLst/>
            </a:prstGeom>
            <a:ln w="57150">
              <a:solidFill>
                <a:srgbClr val="FC3D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lowchart: Terminator 55">
              <a:extLst>
                <a:ext uri="{FF2B5EF4-FFF2-40B4-BE49-F238E27FC236}">
                  <a16:creationId xmlns:a16="http://schemas.microsoft.com/office/drawing/2014/main" id="{C4EDD770-6F9E-45BF-BAD2-C077AEF184CD}"/>
                </a:ext>
              </a:extLst>
            </p:cNvPr>
            <p:cNvSpPr/>
            <p:nvPr/>
          </p:nvSpPr>
          <p:spPr>
            <a:xfrm rot="350480">
              <a:off x="5608483" y="4049517"/>
              <a:ext cx="975032" cy="170180"/>
            </a:xfrm>
            <a:prstGeom prst="flowChartTerminator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lowchart: Terminator 56">
              <a:extLst>
                <a:ext uri="{FF2B5EF4-FFF2-40B4-BE49-F238E27FC236}">
                  <a16:creationId xmlns:a16="http://schemas.microsoft.com/office/drawing/2014/main" id="{3F64A70E-DC41-4902-9ABD-1012B8043246}"/>
                </a:ext>
              </a:extLst>
            </p:cNvPr>
            <p:cNvSpPr/>
            <p:nvPr/>
          </p:nvSpPr>
          <p:spPr>
            <a:xfrm rot="350480">
              <a:off x="5608483" y="3568090"/>
              <a:ext cx="975032" cy="170180"/>
            </a:xfrm>
            <a:prstGeom prst="flowChartTerminator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lowchart: Terminator 57">
              <a:extLst>
                <a:ext uri="{FF2B5EF4-FFF2-40B4-BE49-F238E27FC236}">
                  <a16:creationId xmlns:a16="http://schemas.microsoft.com/office/drawing/2014/main" id="{D78D9961-8F06-48DC-8F81-6A914EDE83A7}"/>
                </a:ext>
              </a:extLst>
            </p:cNvPr>
            <p:cNvSpPr/>
            <p:nvPr/>
          </p:nvSpPr>
          <p:spPr>
            <a:xfrm rot="350480">
              <a:off x="5619269" y="3081047"/>
              <a:ext cx="975032" cy="170180"/>
            </a:xfrm>
            <a:prstGeom prst="flowChartTerminator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lowchart: Terminator 58">
              <a:extLst>
                <a:ext uri="{FF2B5EF4-FFF2-40B4-BE49-F238E27FC236}">
                  <a16:creationId xmlns:a16="http://schemas.microsoft.com/office/drawing/2014/main" id="{555A9729-0475-4DDE-8632-20ECE7C0DECD}"/>
                </a:ext>
              </a:extLst>
            </p:cNvPr>
            <p:cNvSpPr/>
            <p:nvPr/>
          </p:nvSpPr>
          <p:spPr>
            <a:xfrm>
              <a:off x="5533848" y="2553117"/>
              <a:ext cx="1102553" cy="178908"/>
            </a:xfrm>
            <a:prstGeom prst="flowChartTermina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lowchart: Terminator 59">
              <a:extLst>
                <a:ext uri="{FF2B5EF4-FFF2-40B4-BE49-F238E27FC236}">
                  <a16:creationId xmlns:a16="http://schemas.microsoft.com/office/drawing/2014/main" id="{46CFE89A-5678-4385-8EFD-0B9EE3834F5F}"/>
                </a:ext>
              </a:extLst>
            </p:cNvPr>
            <p:cNvSpPr/>
            <p:nvPr/>
          </p:nvSpPr>
          <p:spPr>
            <a:xfrm rot="20169737">
              <a:off x="5555509" y="2857737"/>
              <a:ext cx="1102553" cy="178908"/>
            </a:xfrm>
            <a:prstGeom prst="flowChartTermina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lowchart: Terminator 60">
              <a:extLst>
                <a:ext uri="{FF2B5EF4-FFF2-40B4-BE49-F238E27FC236}">
                  <a16:creationId xmlns:a16="http://schemas.microsoft.com/office/drawing/2014/main" id="{2AAF2CB6-6808-46E8-B732-BD41E6D314C7}"/>
                </a:ext>
              </a:extLst>
            </p:cNvPr>
            <p:cNvSpPr/>
            <p:nvPr/>
          </p:nvSpPr>
          <p:spPr>
            <a:xfrm rot="20169737">
              <a:off x="5555797" y="3323223"/>
              <a:ext cx="1102553" cy="178908"/>
            </a:xfrm>
            <a:prstGeom prst="flowChartTermina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lowchart: Terminator 61">
              <a:extLst>
                <a:ext uri="{FF2B5EF4-FFF2-40B4-BE49-F238E27FC236}">
                  <a16:creationId xmlns:a16="http://schemas.microsoft.com/office/drawing/2014/main" id="{06ED2C0E-808E-4F69-B8A7-3E446B07EC4F}"/>
                </a:ext>
              </a:extLst>
            </p:cNvPr>
            <p:cNvSpPr/>
            <p:nvPr/>
          </p:nvSpPr>
          <p:spPr>
            <a:xfrm rot="20169737">
              <a:off x="5544723" y="3810266"/>
              <a:ext cx="1102553" cy="178908"/>
            </a:xfrm>
            <a:prstGeom prst="flowChartTermina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lowchart: Terminator 62">
              <a:extLst>
                <a:ext uri="{FF2B5EF4-FFF2-40B4-BE49-F238E27FC236}">
                  <a16:creationId xmlns:a16="http://schemas.microsoft.com/office/drawing/2014/main" id="{306C10D7-E4D1-44F9-AF7E-93FF4C4489AA}"/>
                </a:ext>
              </a:extLst>
            </p:cNvPr>
            <p:cNvSpPr/>
            <p:nvPr/>
          </p:nvSpPr>
          <p:spPr>
            <a:xfrm rot="20169737">
              <a:off x="5555509" y="4275752"/>
              <a:ext cx="1102553" cy="178908"/>
            </a:xfrm>
            <a:prstGeom prst="flowChartTermina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lowchart: Terminator 63">
              <a:extLst>
                <a:ext uri="{FF2B5EF4-FFF2-40B4-BE49-F238E27FC236}">
                  <a16:creationId xmlns:a16="http://schemas.microsoft.com/office/drawing/2014/main" id="{430AFFB7-D684-4D98-BCA9-DB39683914BA}"/>
                </a:ext>
              </a:extLst>
            </p:cNvPr>
            <p:cNvSpPr/>
            <p:nvPr/>
          </p:nvSpPr>
          <p:spPr>
            <a:xfrm>
              <a:off x="5566383" y="4563804"/>
              <a:ext cx="1102554" cy="178908"/>
            </a:xfrm>
            <a:prstGeom prst="flowChartTermina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FD2B6FC7-DBE0-48BC-A07A-702CDB5374EF}"/>
              </a:ext>
            </a:extLst>
          </p:cNvPr>
          <p:cNvSpPr/>
          <p:nvPr/>
        </p:nvSpPr>
        <p:spPr>
          <a:xfrm>
            <a:off x="2452969" y="287827"/>
            <a:ext cx="7286056" cy="887506"/>
          </a:xfrm>
          <a:prstGeom prst="roundRect">
            <a:avLst>
              <a:gd name="adj" fmla="val 50000"/>
            </a:avLst>
          </a:prstGeom>
          <a:ln w="38100">
            <a:solidFill>
              <a:srgbClr val="FC3D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+mj-lt"/>
              </a:rPr>
              <a:t>Material Considerations</a:t>
            </a:r>
          </a:p>
        </p:txBody>
      </p:sp>
    </p:spTree>
    <p:extLst>
      <p:ext uri="{BB962C8B-B14F-4D97-AF65-F5344CB8AC3E}">
        <p14:creationId xmlns:p14="http://schemas.microsoft.com/office/powerpoint/2010/main" val="2063749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4" grpId="0"/>
      <p:bldP spid="4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8E4B21F-C497-4367-9336-DF799B64E4FC}"/>
              </a:ext>
            </a:extLst>
          </p:cNvPr>
          <p:cNvSpPr/>
          <p:nvPr/>
        </p:nvSpPr>
        <p:spPr>
          <a:xfrm>
            <a:off x="5328194" y="2235443"/>
            <a:ext cx="6377650" cy="3504461"/>
          </a:xfrm>
          <a:prstGeom prst="roundRect">
            <a:avLst>
              <a:gd name="adj" fmla="val 50000"/>
            </a:avLst>
          </a:prstGeom>
          <a:solidFill>
            <a:schemeClr val="tx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D1014552-BF38-4B10-A1B3-1B07AC5BAA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53" b="92573" l="9966" r="97816">
                        <a14:foregroundMark x1="20819" y1="92573" x2="20819" y2="92573"/>
                        <a14:foregroundMark x1="52014" y1="36340" x2="52014" y2="36340"/>
                        <a14:foregroundMark x1="52491" y1="37003" x2="52491" y2="37003"/>
                        <a14:foregroundMark x1="50171" y1="42838" x2="51468" y2="48143"/>
                        <a14:foregroundMark x1="51536" y1="48276" x2="51536" y2="48276"/>
                        <a14:foregroundMark x1="51536" y1="48674" x2="51536" y2="48674"/>
                        <a14:foregroundMark x1="51263" y1="48806" x2="51263" y2="48806"/>
                        <a14:foregroundMark x1="51331" y1="48806" x2="51399" y2="48806"/>
                        <a14:foregroundMark x1="51399" y1="48939" x2="51399" y2="48939"/>
                        <a14:foregroundMark x1="51536" y1="48408" x2="51536" y2="48408"/>
                        <a14:foregroundMark x1="51809" y1="48674" x2="51809" y2="48674"/>
                        <a14:foregroundMark x1="51945" y1="48939" x2="51945" y2="48939"/>
                        <a14:foregroundMark x1="55154" y1="49337" x2="55495" y2="50265"/>
                        <a14:foregroundMark x1="52765" y1="38594" x2="53174" y2="40053"/>
                        <a14:foregroundMark x1="51877" y1="36472" x2="51877" y2="36472"/>
                        <a14:foregroundMark x1="51809" y1="35279" x2="51809" y2="35279"/>
                        <a14:foregroundMark x1="51604" y1="34615" x2="51604" y2="34615"/>
                        <a14:foregroundMark x1="55904" y1="51857" x2="55904" y2="51857"/>
                        <a14:foregroundMark x1="56109" y1="51592" x2="56109" y2="51592"/>
                        <a14:foregroundMark x1="56109" y1="51194" x2="56109" y2="51194"/>
                        <a14:foregroundMark x1="56041" y1="51459" x2="56041" y2="51459"/>
                        <a14:foregroundMark x1="77611" y1="9682" x2="82526" y2="5040"/>
                        <a14:foregroundMark x1="94266" y1="5172" x2="89147" y2="9814"/>
                        <a14:foregroundMark x1="97816" y1="2653" x2="97816" y2="2653"/>
                        <a14:backgroundMark x1="50102" y1="43236" x2="50102" y2="43236"/>
                        <a14:backgroundMark x1="50307" y1="43103" x2="50307" y2="43103"/>
                        <a14:backgroundMark x1="51399" y1="48541" x2="51399" y2="48541"/>
                        <a14:backgroundMark x1="52082" y1="48143" x2="52082" y2="48143"/>
                        <a14:backgroundMark x1="51536" y1="48541" x2="51536" y2="48541"/>
                        <a14:backgroundMark x1="51331" y1="49072" x2="51331" y2="49072"/>
                        <a14:backgroundMark x1="51399" y1="48806" x2="51399" y2="48806"/>
                        <a14:backgroundMark x1="51468" y1="48806" x2="51468" y2="488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9292" y="1840602"/>
            <a:ext cx="6809067" cy="3504461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FEB2FD-8D6A-4C2F-99E3-36FC93681C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E54D10-49A6-4FD9-8060-757CDDD6FC3E}"/>
              </a:ext>
            </a:extLst>
          </p:cNvPr>
          <p:cNvSpPr txBox="1"/>
          <p:nvPr/>
        </p:nvSpPr>
        <p:spPr>
          <a:xfrm>
            <a:off x="6757651" y="3176505"/>
            <a:ext cx="4739970" cy="400110"/>
          </a:xfrm>
          <a:prstGeom prst="rect">
            <a:avLst/>
          </a:prstGeom>
          <a:solidFill>
            <a:srgbClr val="0D0D0D">
              <a:alpha val="87059"/>
            </a:srgbClr>
          </a:solidFill>
          <a:effectLst>
            <a:softEdge rad="317500"/>
          </a:effectLst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Circular I-beam and linear ratchet.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AE79F85-5640-4567-A676-866D470AF8A1}"/>
              </a:ext>
            </a:extLst>
          </p:cNvPr>
          <p:cNvGrpSpPr/>
          <p:nvPr/>
        </p:nvGrpSpPr>
        <p:grpSpPr>
          <a:xfrm>
            <a:off x="5982615" y="4797970"/>
            <a:ext cx="737409" cy="715661"/>
            <a:chOff x="4178738" y="3947421"/>
            <a:chExt cx="510310" cy="49526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A1116F71-F988-4476-9520-3F6513486C26}"/>
                </a:ext>
              </a:extLst>
            </p:cNvPr>
            <p:cNvSpPr/>
            <p:nvPr/>
          </p:nvSpPr>
          <p:spPr>
            <a:xfrm>
              <a:off x="4178738" y="3947421"/>
              <a:ext cx="510310" cy="495260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22" name="Graphic 21" descr="Cylinder with solid fill">
              <a:extLst>
                <a:ext uri="{FF2B5EF4-FFF2-40B4-BE49-F238E27FC236}">
                  <a16:creationId xmlns:a16="http://schemas.microsoft.com/office/drawing/2014/main" id="{7E0D59D3-B02B-4ADE-BAAE-60F594558FA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4222762" y="3965287"/>
              <a:ext cx="447468" cy="447468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CB697B6-5A64-4182-8FC4-13BD2563BA30}"/>
              </a:ext>
            </a:extLst>
          </p:cNvPr>
          <p:cNvGrpSpPr/>
          <p:nvPr/>
        </p:nvGrpSpPr>
        <p:grpSpPr>
          <a:xfrm>
            <a:off x="5982616" y="3909601"/>
            <a:ext cx="732254" cy="710658"/>
            <a:chOff x="4159920" y="2915919"/>
            <a:chExt cx="510310" cy="49526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06D0157-C49C-4927-9580-97B0097DD016}"/>
                </a:ext>
              </a:extLst>
            </p:cNvPr>
            <p:cNvSpPr/>
            <p:nvPr/>
          </p:nvSpPr>
          <p:spPr>
            <a:xfrm>
              <a:off x="4159920" y="2915919"/>
              <a:ext cx="510310" cy="495260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23" name="Graphic 22" descr="Arrow Right with solid fill">
              <a:extLst>
                <a:ext uri="{FF2B5EF4-FFF2-40B4-BE49-F238E27FC236}">
                  <a16:creationId xmlns:a16="http://schemas.microsoft.com/office/drawing/2014/main" id="{339ADA10-37CF-4A4B-9D66-705E5699E67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 rot="10800000">
              <a:off x="4191340" y="2936327"/>
              <a:ext cx="447468" cy="447468"/>
            </a:xfrm>
            <a:prstGeom prst="rect">
              <a:avLst/>
            </a:prstGeom>
          </p:spPr>
        </p:pic>
      </p:grp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65A40DB-1C6F-4777-8AA4-DA383F1BED99}"/>
              </a:ext>
            </a:extLst>
          </p:cNvPr>
          <p:cNvCxnSpPr/>
          <p:nvPr/>
        </p:nvCxnSpPr>
        <p:spPr>
          <a:xfrm flipH="1">
            <a:off x="5766064" y="1578864"/>
            <a:ext cx="1418528" cy="65099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BECFB2C8-E6AD-4A1D-9E99-5616F383EECC}"/>
              </a:ext>
            </a:extLst>
          </p:cNvPr>
          <p:cNvSpPr/>
          <p:nvPr/>
        </p:nvSpPr>
        <p:spPr>
          <a:xfrm rot="20051435">
            <a:off x="739960" y="3488390"/>
            <a:ext cx="3006251" cy="932433"/>
          </a:xfrm>
          <a:prstGeom prst="ellipse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64BF18A-DD93-4D15-BC52-A0A701E1B316}"/>
              </a:ext>
            </a:extLst>
          </p:cNvPr>
          <p:cNvSpPr/>
          <p:nvPr/>
        </p:nvSpPr>
        <p:spPr>
          <a:xfrm>
            <a:off x="5879184" y="1608735"/>
            <a:ext cx="732255" cy="732255"/>
          </a:xfrm>
          <a:prstGeom prst="ellipse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Footer Placeholder 3">
            <a:extLst>
              <a:ext uri="{FF2B5EF4-FFF2-40B4-BE49-F238E27FC236}">
                <a16:creationId xmlns:a16="http://schemas.microsoft.com/office/drawing/2014/main" id="{35978136-3F1E-4F76-BC72-86BE735CF63D}"/>
              </a:ext>
            </a:extLst>
          </p:cNvPr>
          <p:cNvSpPr txBox="1">
            <a:spLocks/>
          </p:cNvSpPr>
          <p:nvPr/>
        </p:nvSpPr>
        <p:spPr>
          <a:xfrm>
            <a:off x="10658495" y="5662112"/>
            <a:ext cx="1832569" cy="277032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solidFill>
                  <a:schemeClr val="bg1"/>
                </a:solidFill>
              </a:rPr>
              <a:t>Melanie Porter</a:t>
            </a:r>
          </a:p>
          <a:p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7ABF985-2781-44A0-8B7B-13990D8AAFED}"/>
              </a:ext>
            </a:extLst>
          </p:cNvPr>
          <p:cNvGrpSpPr/>
          <p:nvPr/>
        </p:nvGrpSpPr>
        <p:grpSpPr>
          <a:xfrm>
            <a:off x="0" y="0"/>
            <a:ext cx="915735" cy="914400"/>
            <a:chOff x="0" y="0"/>
            <a:chExt cx="915735" cy="914400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83A3F1E2-4DFC-4429-BC0D-CEEAEEA01ADE}"/>
                </a:ext>
              </a:extLst>
            </p:cNvPr>
            <p:cNvSpPr/>
            <p:nvPr/>
          </p:nvSpPr>
          <p:spPr>
            <a:xfrm>
              <a:off x="105967" y="102450"/>
              <a:ext cx="710565" cy="710565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34" name="Graphic 33" descr="New Moon">
              <a:extLst>
                <a:ext uri="{FF2B5EF4-FFF2-40B4-BE49-F238E27FC236}">
                  <a16:creationId xmlns:a16="http://schemas.microsoft.com/office/drawing/2014/main" id="{1527C2B5-655D-4726-AB52-4BF0941FC6B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335" y="0"/>
              <a:ext cx="914400" cy="914400"/>
            </a:xfrm>
            <a:prstGeom prst="rect">
              <a:avLst/>
            </a:prstGeom>
          </p:spPr>
        </p:pic>
        <p:pic>
          <p:nvPicPr>
            <p:cNvPr id="35" name="Graphic 34" descr="Waxing Gibbous Moon">
              <a:extLst>
                <a:ext uri="{FF2B5EF4-FFF2-40B4-BE49-F238E27FC236}">
                  <a16:creationId xmlns:a16="http://schemas.microsoft.com/office/drawing/2014/main" id="{1E8D6FA2-20B3-4314-A7DC-ECD066A7EF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" cy="914400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4571DD8-908B-4661-92FF-352D19E61E2F}"/>
              </a:ext>
            </a:extLst>
          </p:cNvPr>
          <p:cNvGrpSpPr/>
          <p:nvPr/>
        </p:nvGrpSpPr>
        <p:grpSpPr>
          <a:xfrm>
            <a:off x="5982615" y="3021232"/>
            <a:ext cx="732255" cy="710658"/>
            <a:chOff x="4243916" y="1631541"/>
            <a:chExt cx="3704168" cy="3594918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14409F8E-CA6F-4316-A1DC-3F33D8538FE0}"/>
                </a:ext>
              </a:extLst>
            </p:cNvPr>
            <p:cNvSpPr/>
            <p:nvPr/>
          </p:nvSpPr>
          <p:spPr>
            <a:xfrm>
              <a:off x="4243916" y="1631541"/>
              <a:ext cx="3704168" cy="3594918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79C0CAFC-E386-42DD-9469-19CC60703D1E}"/>
                </a:ext>
              </a:extLst>
            </p:cNvPr>
            <p:cNvSpPr/>
            <p:nvPr/>
          </p:nvSpPr>
          <p:spPr>
            <a:xfrm>
              <a:off x="4841111" y="2174111"/>
              <a:ext cx="2509778" cy="25097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1DCC9F6-F465-4CAC-A52A-01E19EF0FD00}"/>
                </a:ext>
              </a:extLst>
            </p:cNvPr>
            <p:cNvSpPr/>
            <p:nvPr/>
          </p:nvSpPr>
          <p:spPr>
            <a:xfrm>
              <a:off x="5654716" y="2071868"/>
              <a:ext cx="879676" cy="8565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5DB3CD6F-B108-4563-B9EA-23336D0A04DA}"/>
                </a:ext>
              </a:extLst>
            </p:cNvPr>
            <p:cNvSpPr/>
            <p:nvPr/>
          </p:nvSpPr>
          <p:spPr>
            <a:xfrm>
              <a:off x="5654716" y="3827362"/>
              <a:ext cx="879676" cy="8565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220A6660-21D8-48AE-B305-A79AB5F2082A}"/>
              </a:ext>
            </a:extLst>
          </p:cNvPr>
          <p:cNvSpPr/>
          <p:nvPr/>
        </p:nvSpPr>
        <p:spPr>
          <a:xfrm>
            <a:off x="2481908" y="287827"/>
            <a:ext cx="7228183" cy="887506"/>
          </a:xfrm>
          <a:prstGeom prst="roundRect">
            <a:avLst>
              <a:gd name="adj" fmla="val 50000"/>
            </a:avLst>
          </a:prstGeom>
          <a:ln w="38100">
            <a:solidFill>
              <a:srgbClr val="FC3D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+mj-lt"/>
              </a:rPr>
              <a:t>Fabrication &amp; Assembly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1088BF2-C6CE-4249-81DB-F289AF06D03A}"/>
              </a:ext>
            </a:extLst>
          </p:cNvPr>
          <p:cNvSpPr txBox="1"/>
          <p:nvPr/>
        </p:nvSpPr>
        <p:spPr>
          <a:xfrm>
            <a:off x="6757651" y="3909601"/>
            <a:ext cx="4739970" cy="707886"/>
          </a:xfrm>
          <a:prstGeom prst="rect">
            <a:avLst/>
          </a:prstGeom>
          <a:solidFill>
            <a:srgbClr val="0D0D0D">
              <a:alpha val="87059"/>
            </a:srgbClr>
          </a:solidFill>
          <a:effectLst>
            <a:softEdge rad="317500"/>
          </a:effectLst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b="1" dirty="0">
                <a:solidFill>
                  <a:schemeClr val="bg1"/>
                </a:solidFill>
              </a:rPr>
              <a:t>Circular I-beam is slid though top end before spring is loaded in.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02DC741-53A0-40B2-927A-3E656CA0B0D3}"/>
              </a:ext>
            </a:extLst>
          </p:cNvPr>
          <p:cNvSpPr txBox="1"/>
          <p:nvPr/>
        </p:nvSpPr>
        <p:spPr>
          <a:xfrm>
            <a:off x="6757650" y="4950473"/>
            <a:ext cx="4948193" cy="400110"/>
          </a:xfrm>
          <a:prstGeom prst="rect">
            <a:avLst/>
          </a:prstGeom>
          <a:solidFill>
            <a:srgbClr val="0D0D0D">
              <a:alpha val="87059"/>
            </a:srgbClr>
          </a:solidFill>
          <a:effectLst>
            <a:softEdge rad="317500"/>
          </a:effectLst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Ball end of main cylinder threaded on.</a:t>
            </a:r>
          </a:p>
        </p:txBody>
      </p:sp>
    </p:spTree>
    <p:extLst>
      <p:ext uri="{BB962C8B-B14F-4D97-AF65-F5344CB8AC3E}">
        <p14:creationId xmlns:p14="http://schemas.microsoft.com/office/powerpoint/2010/main" val="1866127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0" grpId="1" animBg="1"/>
      <p:bldP spid="11" grpId="0" animBg="1"/>
      <p:bldP spid="38" grpId="0" animBg="1"/>
      <p:bldP spid="3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3A12CC-60BC-4C19-AF36-A94554A783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563" y="1940157"/>
            <a:ext cx="5173859" cy="52322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Complete prototype designs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237C74-1384-46CF-99CA-4B65647D98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BFFA7F1-0755-4FEB-92B1-EF9397534E7C}"/>
              </a:ext>
            </a:extLst>
          </p:cNvPr>
          <p:cNvSpPr/>
          <p:nvPr/>
        </p:nvSpPr>
        <p:spPr>
          <a:xfrm>
            <a:off x="3080287" y="287827"/>
            <a:ext cx="6031425" cy="887506"/>
          </a:xfrm>
          <a:prstGeom prst="roundRect">
            <a:avLst>
              <a:gd name="adj" fmla="val 50000"/>
            </a:avLst>
          </a:prstGeom>
          <a:ln w="38100">
            <a:solidFill>
              <a:srgbClr val="FC3D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>
                <a:solidFill>
                  <a:schemeClr val="bg1"/>
                </a:solidFill>
                <a:latin typeface="+mj-lt"/>
              </a:rPr>
              <a:t>Upcoming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D7ADDCA-3D2F-47D7-838B-D6D86D2A7CFF}"/>
              </a:ext>
            </a:extLst>
          </p:cNvPr>
          <p:cNvGrpSpPr/>
          <p:nvPr/>
        </p:nvGrpSpPr>
        <p:grpSpPr>
          <a:xfrm>
            <a:off x="1467608" y="4450017"/>
            <a:ext cx="965816" cy="937332"/>
            <a:chOff x="2935624" y="4847612"/>
            <a:chExt cx="965816" cy="937332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553CED8-D5DD-492A-B441-2B3666DD2779}"/>
                </a:ext>
              </a:extLst>
            </p:cNvPr>
            <p:cNvSpPr/>
            <p:nvPr/>
          </p:nvSpPr>
          <p:spPr>
            <a:xfrm>
              <a:off x="2935624" y="4847612"/>
              <a:ext cx="965816" cy="937332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22" name="Graphic 21" descr="Test tubes outline">
              <a:extLst>
                <a:ext uri="{FF2B5EF4-FFF2-40B4-BE49-F238E27FC236}">
                  <a16:creationId xmlns:a16="http://schemas.microsoft.com/office/drawing/2014/main" id="{98DE9526-C923-41E0-99AC-2FD046DFAA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3055194" y="4950267"/>
              <a:ext cx="730041" cy="730041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7930224-BC90-4CEE-9424-CB8BC8079425}"/>
              </a:ext>
            </a:extLst>
          </p:cNvPr>
          <p:cNvGrpSpPr/>
          <p:nvPr/>
        </p:nvGrpSpPr>
        <p:grpSpPr>
          <a:xfrm>
            <a:off x="1467608" y="3092030"/>
            <a:ext cx="965816" cy="937332"/>
            <a:chOff x="2935624" y="3409626"/>
            <a:chExt cx="965816" cy="937332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27960BB-BF13-4502-A53B-4C335ED6E30A}"/>
                </a:ext>
              </a:extLst>
            </p:cNvPr>
            <p:cNvSpPr/>
            <p:nvPr/>
          </p:nvSpPr>
          <p:spPr>
            <a:xfrm>
              <a:off x="2935624" y="3409626"/>
              <a:ext cx="965816" cy="937332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24" name="Graphic 23" descr="Tools outline">
              <a:extLst>
                <a:ext uri="{FF2B5EF4-FFF2-40B4-BE49-F238E27FC236}">
                  <a16:creationId xmlns:a16="http://schemas.microsoft.com/office/drawing/2014/main" id="{356ED634-49BF-44A6-BA84-5BF68213A2F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3028523" y="3493019"/>
              <a:ext cx="773781" cy="773781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3F82F8C-C24E-49AD-B591-5839D55115F9}"/>
              </a:ext>
            </a:extLst>
          </p:cNvPr>
          <p:cNvGrpSpPr/>
          <p:nvPr/>
        </p:nvGrpSpPr>
        <p:grpSpPr>
          <a:xfrm>
            <a:off x="1467606" y="1733102"/>
            <a:ext cx="965818" cy="937332"/>
            <a:chOff x="2935622" y="1971641"/>
            <a:chExt cx="965818" cy="937332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310E7D6-85EB-4AD2-A378-6491E9E4C922}"/>
                </a:ext>
              </a:extLst>
            </p:cNvPr>
            <p:cNvSpPr/>
            <p:nvPr/>
          </p:nvSpPr>
          <p:spPr>
            <a:xfrm>
              <a:off x="2935622" y="1971641"/>
              <a:ext cx="965818" cy="937332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25" name="Graphic 24" descr="Blueprint outline">
              <a:extLst>
                <a:ext uri="{FF2B5EF4-FFF2-40B4-BE49-F238E27FC236}">
                  <a16:creationId xmlns:a16="http://schemas.microsoft.com/office/drawing/2014/main" id="{D8121D7D-7A8B-4123-AEE0-D0F5D05DF47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3028523" y="2053416"/>
              <a:ext cx="773781" cy="773781"/>
            </a:xfrm>
            <a:prstGeom prst="rect">
              <a:avLst/>
            </a:prstGeom>
          </p:spPr>
        </p:pic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AA6C0B2-E243-4ED1-ACC1-EEF5ECDD9243}"/>
              </a:ext>
            </a:extLst>
          </p:cNvPr>
          <p:cNvGrpSpPr/>
          <p:nvPr/>
        </p:nvGrpSpPr>
        <p:grpSpPr>
          <a:xfrm>
            <a:off x="0" y="0"/>
            <a:ext cx="917640" cy="914400"/>
            <a:chOff x="5444752" y="1492035"/>
            <a:chExt cx="917640" cy="914400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92BB8EE1-6B40-4373-8C04-C87FC9100BA6}"/>
                </a:ext>
              </a:extLst>
            </p:cNvPr>
            <p:cNvSpPr/>
            <p:nvPr/>
          </p:nvSpPr>
          <p:spPr>
            <a:xfrm>
              <a:off x="5550719" y="1594485"/>
              <a:ext cx="710565" cy="710565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44" name="Graphic 43" descr="New Moon">
              <a:extLst>
                <a:ext uri="{FF2B5EF4-FFF2-40B4-BE49-F238E27FC236}">
                  <a16:creationId xmlns:a16="http://schemas.microsoft.com/office/drawing/2014/main" id="{9FCEF266-C459-4ABA-8349-04B99BBF450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447992" y="1492035"/>
              <a:ext cx="914400" cy="914400"/>
            </a:xfrm>
            <a:prstGeom prst="rect">
              <a:avLst/>
            </a:prstGeom>
          </p:spPr>
        </p:pic>
        <p:pic>
          <p:nvPicPr>
            <p:cNvPr id="45" name="Graphic 44" descr="Waxing Gibbous Moon">
              <a:extLst>
                <a:ext uri="{FF2B5EF4-FFF2-40B4-BE49-F238E27FC236}">
                  <a16:creationId xmlns:a16="http://schemas.microsoft.com/office/drawing/2014/main" id="{8C99DB10-8E53-408D-83E5-FB88DEFC5B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5444752" y="1492035"/>
              <a:ext cx="914400" cy="914400"/>
            </a:xfrm>
            <a:prstGeom prst="rect">
              <a:avLst/>
            </a:prstGeom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3006DC59-68BA-4B7E-9AE0-A685C82CC6DC}"/>
              </a:ext>
            </a:extLst>
          </p:cNvPr>
          <p:cNvGrpSpPr/>
          <p:nvPr/>
        </p:nvGrpSpPr>
        <p:grpSpPr>
          <a:xfrm>
            <a:off x="0" y="0"/>
            <a:ext cx="916020" cy="914400"/>
            <a:chOff x="6359151" y="1492035"/>
            <a:chExt cx="916020" cy="914400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CE5D9DFA-7369-49C0-BF68-544E68AC1076}"/>
                </a:ext>
              </a:extLst>
            </p:cNvPr>
            <p:cNvSpPr/>
            <p:nvPr/>
          </p:nvSpPr>
          <p:spPr>
            <a:xfrm>
              <a:off x="6458639" y="1594485"/>
              <a:ext cx="710565" cy="710565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48" name="Graphic 47" descr="New Moon">
              <a:extLst>
                <a:ext uri="{FF2B5EF4-FFF2-40B4-BE49-F238E27FC236}">
                  <a16:creationId xmlns:a16="http://schemas.microsoft.com/office/drawing/2014/main" id="{4A8BB81B-A3E0-4F94-840C-E5B583A24C9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6360771" y="1492035"/>
              <a:ext cx="914400" cy="914400"/>
            </a:xfrm>
            <a:prstGeom prst="rect">
              <a:avLst/>
            </a:prstGeom>
          </p:spPr>
        </p:pic>
        <p:pic>
          <p:nvPicPr>
            <p:cNvPr id="49" name="Graphic 48" descr="First Quarter Moon">
              <a:extLst>
                <a:ext uri="{FF2B5EF4-FFF2-40B4-BE49-F238E27FC236}">
                  <a16:creationId xmlns:a16="http://schemas.microsoft.com/office/drawing/2014/main" id="{4F777F7C-112C-428C-8288-C17AB839119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6359151" y="1492035"/>
              <a:ext cx="914400" cy="914400"/>
            </a:xfrm>
            <a:prstGeom prst="rect">
              <a:avLst/>
            </a:prstGeom>
          </p:spPr>
        </p:pic>
      </p:grpSp>
      <p:sp>
        <p:nvSpPr>
          <p:cNvPr id="33" name="Footer Placeholder 3">
            <a:extLst>
              <a:ext uri="{FF2B5EF4-FFF2-40B4-BE49-F238E27FC236}">
                <a16:creationId xmlns:a16="http://schemas.microsoft.com/office/drawing/2014/main" id="{E78918C3-D164-4B21-B288-9A7DED56CCBE}"/>
              </a:ext>
            </a:extLst>
          </p:cNvPr>
          <p:cNvSpPr txBox="1">
            <a:spLocks/>
          </p:cNvSpPr>
          <p:nvPr/>
        </p:nvSpPr>
        <p:spPr>
          <a:xfrm>
            <a:off x="10658495" y="5662112"/>
            <a:ext cx="1832569" cy="277032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solidFill>
                  <a:schemeClr val="bg1"/>
                </a:solidFill>
              </a:rPr>
              <a:t>Melanie Porter</a:t>
            </a:r>
          </a:p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1CA5F0-1EFF-4832-94A7-785633F7E155}"/>
              </a:ext>
            </a:extLst>
          </p:cNvPr>
          <p:cNvSpPr txBox="1"/>
          <p:nvPr/>
        </p:nvSpPr>
        <p:spPr>
          <a:xfrm>
            <a:off x="2743563" y="4587130"/>
            <a:ext cx="583364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Prototype construction</a:t>
            </a:r>
          </a:p>
          <a:p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9E6885C-58D8-4019-863B-DE5D959D7E78}"/>
              </a:ext>
            </a:extLst>
          </p:cNvPr>
          <p:cNvSpPr txBox="1"/>
          <p:nvPr/>
        </p:nvSpPr>
        <p:spPr>
          <a:xfrm>
            <a:off x="2743563" y="3299086"/>
            <a:ext cx="84260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Determine testing methods and test prototypes</a:t>
            </a:r>
          </a:p>
        </p:txBody>
      </p:sp>
    </p:spTree>
    <p:extLst>
      <p:ext uri="{BB962C8B-B14F-4D97-AF65-F5344CB8AC3E}">
        <p14:creationId xmlns:p14="http://schemas.microsoft.com/office/powerpoint/2010/main" val="640977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Shape&#10;&#10;Description automatically generated">
            <a:extLst>
              <a:ext uri="{FF2B5EF4-FFF2-40B4-BE49-F238E27FC236}">
                <a16:creationId xmlns:a16="http://schemas.microsoft.com/office/drawing/2014/main" id="{0B0DA0CD-F96A-4049-B6BE-0F7606D3CA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94" b="89962" l="9897" r="89974">
                        <a14:foregroundMark x1="46915" y1="11893" x2="46144" y2="36893"/>
                        <a14:foregroundMark x1="37147" y1="14514" x2="40360" y2="14642"/>
                        <a14:foregroundMark x1="57584" y1="14642" x2="57584" y2="14642"/>
                        <a14:foregroundMark x1="56298" y1="14642" x2="56298" y2="14642"/>
                        <a14:foregroundMark x1="58740" y1="14642" x2="58740" y2="14642"/>
                        <a14:foregroundMark x1="58740" y1="14578" x2="58740" y2="14578"/>
                        <a14:foregroundMark x1="58740" y1="14322" x2="58740" y2="14322"/>
                        <a14:foregroundMark x1="58997" y1="14450" x2="58997" y2="14450"/>
                        <a14:foregroundMark x1="58997" y1="15090" x2="58997" y2="15090"/>
                        <a14:foregroundMark x1="58740" y1="15537" x2="58740" y2="15537"/>
                        <a14:foregroundMark x1="58483" y1="16432" x2="58483" y2="16432"/>
                        <a14:foregroundMark x1="58226" y1="17519" x2="58226" y2="17519"/>
                        <a14:foregroundMark x1="58098" y1="18542" x2="58098" y2="18542"/>
                        <a14:foregroundMark x1="57969" y1="19629" x2="57969" y2="19629"/>
                        <a14:foregroundMark x1="57455" y1="22123" x2="57455" y2="22123"/>
                        <a14:foregroundMark x1="57712" y1="20396" x2="57712" y2="20396"/>
                        <a14:foregroundMark x1="57584" y1="21547" x2="57584" y2="21547"/>
                        <a14:foregroundMark x1="57198" y1="23210" x2="57198" y2="23210"/>
                        <a14:foregroundMark x1="47558" y1="6394" x2="47558" y2="6394"/>
                        <a14:foregroundMark x1="37532" y1="37468" x2="37532" y2="37468"/>
                        <a14:foregroundMark x1="51028" y1="48593" x2="51028" y2="48593"/>
                        <a14:foregroundMark x1="47172" y1="49105" x2="47172" y2="49105"/>
                        <a14:foregroundMark x1="32648" y1="87468" x2="47301" y2="87468"/>
                        <a14:foregroundMark x1="47301" y1="87468" x2="53599" y2="87148"/>
                        <a14:foregroundMark x1="46401" y1="82673" x2="46401" y2="826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38033">
            <a:off x="4791075" y="561844"/>
            <a:ext cx="2819400" cy="5667791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B47892A4-A607-439F-AC81-787A0CDC4D76}"/>
              </a:ext>
            </a:extLst>
          </p:cNvPr>
          <p:cNvGrpSpPr/>
          <p:nvPr/>
        </p:nvGrpSpPr>
        <p:grpSpPr>
          <a:xfrm>
            <a:off x="5474733" y="2715388"/>
            <a:ext cx="1242533" cy="1233569"/>
            <a:chOff x="557886" y="2809109"/>
            <a:chExt cx="1269127" cy="126912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B09DD2C-201E-429B-9131-10898C204D6D}"/>
                </a:ext>
              </a:extLst>
            </p:cNvPr>
            <p:cNvSpPr/>
            <p:nvPr/>
          </p:nvSpPr>
          <p:spPr>
            <a:xfrm>
              <a:off x="557886" y="2809109"/>
              <a:ext cx="1269127" cy="1269127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7" name="Graphic 6" descr="Drawing compass">
              <a:extLst>
                <a:ext uri="{FF2B5EF4-FFF2-40B4-BE49-F238E27FC236}">
                  <a16:creationId xmlns:a16="http://schemas.microsoft.com/office/drawing/2014/main" id="{81BAF49D-181C-4DF1-98CB-3E47287795F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35249" y="2986472"/>
              <a:ext cx="914400" cy="914400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3960F9D-63FC-4442-A97F-CB4C815F81DB}"/>
              </a:ext>
            </a:extLst>
          </p:cNvPr>
          <p:cNvGrpSpPr/>
          <p:nvPr/>
        </p:nvGrpSpPr>
        <p:grpSpPr>
          <a:xfrm>
            <a:off x="5512001" y="2715387"/>
            <a:ext cx="1167991" cy="1233569"/>
            <a:chOff x="4724400" y="2316429"/>
            <a:chExt cx="2743200" cy="2743200"/>
          </a:xfrm>
        </p:grpSpPr>
        <p:sp>
          <p:nvSpPr>
            <p:cNvPr id="11" name="Flowchart: Connector 10">
              <a:extLst>
                <a:ext uri="{FF2B5EF4-FFF2-40B4-BE49-F238E27FC236}">
                  <a16:creationId xmlns:a16="http://schemas.microsoft.com/office/drawing/2014/main" id="{31C3ABA5-B918-4D61-BA61-92A4AA685EF8}"/>
                </a:ext>
              </a:extLst>
            </p:cNvPr>
            <p:cNvSpPr/>
            <p:nvPr/>
          </p:nvSpPr>
          <p:spPr>
            <a:xfrm>
              <a:off x="4724400" y="2316429"/>
              <a:ext cx="2743200" cy="2743200"/>
            </a:xfrm>
            <a:prstGeom prst="flowChartConnector">
              <a:avLst/>
            </a:prstGeom>
            <a:ln w="57150">
              <a:solidFill>
                <a:srgbClr val="FC3D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lowchart: Terminator 11">
              <a:extLst>
                <a:ext uri="{FF2B5EF4-FFF2-40B4-BE49-F238E27FC236}">
                  <a16:creationId xmlns:a16="http://schemas.microsoft.com/office/drawing/2014/main" id="{0FB2BE12-C5B9-47BE-8263-34E21607CDF4}"/>
                </a:ext>
              </a:extLst>
            </p:cNvPr>
            <p:cNvSpPr/>
            <p:nvPr/>
          </p:nvSpPr>
          <p:spPr>
            <a:xfrm rot="350480">
              <a:off x="5608483" y="4049517"/>
              <a:ext cx="975032" cy="170180"/>
            </a:xfrm>
            <a:prstGeom prst="flowChartTerminator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lowchart: Terminator 12">
              <a:extLst>
                <a:ext uri="{FF2B5EF4-FFF2-40B4-BE49-F238E27FC236}">
                  <a16:creationId xmlns:a16="http://schemas.microsoft.com/office/drawing/2014/main" id="{595B214D-23B6-4FB6-800B-CA405A2B25CE}"/>
                </a:ext>
              </a:extLst>
            </p:cNvPr>
            <p:cNvSpPr/>
            <p:nvPr/>
          </p:nvSpPr>
          <p:spPr>
            <a:xfrm rot="350480">
              <a:off x="5608483" y="3568090"/>
              <a:ext cx="975032" cy="170180"/>
            </a:xfrm>
            <a:prstGeom prst="flowChartTerminator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lowchart: Terminator 13">
              <a:extLst>
                <a:ext uri="{FF2B5EF4-FFF2-40B4-BE49-F238E27FC236}">
                  <a16:creationId xmlns:a16="http://schemas.microsoft.com/office/drawing/2014/main" id="{2B616E90-049A-4D37-8B65-5D7482E8C4AF}"/>
                </a:ext>
              </a:extLst>
            </p:cNvPr>
            <p:cNvSpPr/>
            <p:nvPr/>
          </p:nvSpPr>
          <p:spPr>
            <a:xfrm rot="350480">
              <a:off x="5619269" y="3081047"/>
              <a:ext cx="975032" cy="170180"/>
            </a:xfrm>
            <a:prstGeom prst="flowChartTerminator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lowchart: Terminator 14">
              <a:extLst>
                <a:ext uri="{FF2B5EF4-FFF2-40B4-BE49-F238E27FC236}">
                  <a16:creationId xmlns:a16="http://schemas.microsoft.com/office/drawing/2014/main" id="{AF59213F-881A-46CA-BF82-E1622B2AC82B}"/>
                </a:ext>
              </a:extLst>
            </p:cNvPr>
            <p:cNvSpPr/>
            <p:nvPr/>
          </p:nvSpPr>
          <p:spPr>
            <a:xfrm>
              <a:off x="5533848" y="2553117"/>
              <a:ext cx="1102553" cy="178908"/>
            </a:xfrm>
            <a:prstGeom prst="flowChartTermina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lowchart: Terminator 15">
              <a:extLst>
                <a:ext uri="{FF2B5EF4-FFF2-40B4-BE49-F238E27FC236}">
                  <a16:creationId xmlns:a16="http://schemas.microsoft.com/office/drawing/2014/main" id="{F1EA73A1-FAD5-4345-A640-EFBD72E5C226}"/>
                </a:ext>
              </a:extLst>
            </p:cNvPr>
            <p:cNvSpPr/>
            <p:nvPr/>
          </p:nvSpPr>
          <p:spPr>
            <a:xfrm rot="20169737">
              <a:off x="5555509" y="2857737"/>
              <a:ext cx="1102553" cy="178908"/>
            </a:xfrm>
            <a:prstGeom prst="flowChartTermina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lowchart: Terminator 16">
              <a:extLst>
                <a:ext uri="{FF2B5EF4-FFF2-40B4-BE49-F238E27FC236}">
                  <a16:creationId xmlns:a16="http://schemas.microsoft.com/office/drawing/2014/main" id="{AB6849D3-29E3-4175-96E8-19E047A86BD4}"/>
                </a:ext>
              </a:extLst>
            </p:cNvPr>
            <p:cNvSpPr/>
            <p:nvPr/>
          </p:nvSpPr>
          <p:spPr>
            <a:xfrm rot="20169737">
              <a:off x="5555797" y="3323223"/>
              <a:ext cx="1102553" cy="178908"/>
            </a:xfrm>
            <a:prstGeom prst="flowChartTermina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lowchart: Terminator 17">
              <a:extLst>
                <a:ext uri="{FF2B5EF4-FFF2-40B4-BE49-F238E27FC236}">
                  <a16:creationId xmlns:a16="http://schemas.microsoft.com/office/drawing/2014/main" id="{8D38EADC-8B1A-49EB-9A03-83F1D3383AFF}"/>
                </a:ext>
              </a:extLst>
            </p:cNvPr>
            <p:cNvSpPr/>
            <p:nvPr/>
          </p:nvSpPr>
          <p:spPr>
            <a:xfrm rot="20169737">
              <a:off x="5544723" y="3810266"/>
              <a:ext cx="1102553" cy="178908"/>
            </a:xfrm>
            <a:prstGeom prst="flowChartTermina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lowchart: Terminator 18">
              <a:extLst>
                <a:ext uri="{FF2B5EF4-FFF2-40B4-BE49-F238E27FC236}">
                  <a16:creationId xmlns:a16="http://schemas.microsoft.com/office/drawing/2014/main" id="{1B487AC9-0ABE-4B92-925A-46667D15AF01}"/>
                </a:ext>
              </a:extLst>
            </p:cNvPr>
            <p:cNvSpPr/>
            <p:nvPr/>
          </p:nvSpPr>
          <p:spPr>
            <a:xfrm rot="20169737">
              <a:off x="5555509" y="4275752"/>
              <a:ext cx="1102553" cy="178908"/>
            </a:xfrm>
            <a:prstGeom prst="flowChartTermina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lowchart: Terminator 19">
              <a:extLst>
                <a:ext uri="{FF2B5EF4-FFF2-40B4-BE49-F238E27FC236}">
                  <a16:creationId xmlns:a16="http://schemas.microsoft.com/office/drawing/2014/main" id="{D4924B23-CA8D-47DA-9E27-8C3540A16E2B}"/>
                </a:ext>
              </a:extLst>
            </p:cNvPr>
            <p:cNvSpPr/>
            <p:nvPr/>
          </p:nvSpPr>
          <p:spPr>
            <a:xfrm>
              <a:off x="5566383" y="4563804"/>
              <a:ext cx="1102554" cy="178908"/>
            </a:xfrm>
            <a:prstGeom prst="flowChartTermina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FEB2FD-8D6A-4C2F-99E3-36FC93681C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14</a:t>
            </a:fld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BCA0287-B76C-4FFE-9F26-F4396B3DD0E1}"/>
              </a:ext>
            </a:extLst>
          </p:cNvPr>
          <p:cNvGrpSpPr/>
          <p:nvPr/>
        </p:nvGrpSpPr>
        <p:grpSpPr>
          <a:xfrm>
            <a:off x="0" y="0"/>
            <a:ext cx="914400" cy="914400"/>
            <a:chOff x="7275171" y="1492035"/>
            <a:chExt cx="914400" cy="914400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E7E5B1E-2142-4A32-8F25-0B2F07889EB0}"/>
                </a:ext>
              </a:extLst>
            </p:cNvPr>
            <p:cNvSpPr/>
            <p:nvPr/>
          </p:nvSpPr>
          <p:spPr>
            <a:xfrm>
              <a:off x="7374658" y="1594485"/>
              <a:ext cx="710565" cy="710565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28" name="Graphic 27" descr="New Moon">
              <a:extLst>
                <a:ext uri="{FF2B5EF4-FFF2-40B4-BE49-F238E27FC236}">
                  <a16:creationId xmlns:a16="http://schemas.microsoft.com/office/drawing/2014/main" id="{26FF9F0A-13F9-44CD-A1A5-F70678E16DC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275171" y="1492035"/>
              <a:ext cx="914400" cy="914400"/>
            </a:xfrm>
            <a:prstGeom prst="rect">
              <a:avLst/>
            </a:prstGeom>
          </p:spPr>
        </p:pic>
        <p:pic>
          <p:nvPicPr>
            <p:cNvPr id="29" name="Graphic 28" descr="Waxing Crescent Moon">
              <a:extLst>
                <a:ext uri="{FF2B5EF4-FFF2-40B4-BE49-F238E27FC236}">
                  <a16:creationId xmlns:a16="http://schemas.microsoft.com/office/drawing/2014/main" id="{9261D624-6CFF-4C32-B8E7-92CACAC39B9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7275171" y="1492035"/>
              <a:ext cx="914400" cy="914400"/>
            </a:xfrm>
            <a:prstGeom prst="rect">
              <a:avLst/>
            </a:prstGeom>
          </p:spPr>
        </p:pic>
      </p:grpSp>
      <p:sp>
        <p:nvSpPr>
          <p:cNvPr id="24" name="Footer Placeholder 3">
            <a:extLst>
              <a:ext uri="{FF2B5EF4-FFF2-40B4-BE49-F238E27FC236}">
                <a16:creationId xmlns:a16="http://schemas.microsoft.com/office/drawing/2014/main" id="{B757424D-D129-47CB-8409-20A5AC243505}"/>
              </a:ext>
            </a:extLst>
          </p:cNvPr>
          <p:cNvSpPr txBox="1">
            <a:spLocks/>
          </p:cNvSpPr>
          <p:nvPr/>
        </p:nvSpPr>
        <p:spPr>
          <a:xfrm>
            <a:off x="10658495" y="5662112"/>
            <a:ext cx="1832569" cy="277032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solidFill>
                  <a:schemeClr val="bg1"/>
                </a:solidFill>
              </a:rPr>
              <a:t>Melanie Porter</a:t>
            </a:r>
          </a:p>
          <a:p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CBFF1BDD-D77C-4A89-A358-5DF10FA587D6}"/>
              </a:ext>
            </a:extLst>
          </p:cNvPr>
          <p:cNvSpPr/>
          <p:nvPr/>
        </p:nvSpPr>
        <p:spPr>
          <a:xfrm>
            <a:off x="2708218" y="287827"/>
            <a:ext cx="6985114" cy="887506"/>
          </a:xfrm>
          <a:prstGeom prst="roundRect">
            <a:avLst>
              <a:gd name="adj" fmla="val 50000"/>
            </a:avLst>
          </a:prstGeom>
          <a:ln w="38100">
            <a:solidFill>
              <a:srgbClr val="FC3D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+mj-lt"/>
              </a:rPr>
              <a:t>Prototype Construction</a:t>
            </a:r>
          </a:p>
        </p:txBody>
      </p:sp>
    </p:spTree>
    <p:extLst>
      <p:ext uri="{BB962C8B-B14F-4D97-AF65-F5344CB8AC3E}">
        <p14:creationId xmlns:p14="http://schemas.microsoft.com/office/powerpoint/2010/main" val="1119788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-0.30404 0.00023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08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0.30404 -0.0004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95" y="-2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6" presetClass="emph" presetSubtype="0" repeatCount="indefinite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1500" fill="hold"/>
                                        <p:tgtEl>
                                          <p:spTgt spid="2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FEB2FD-8D6A-4C2F-99E3-36FC93681C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15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3C56A3C-E211-42FE-AB64-50157761C3F1}"/>
              </a:ext>
            </a:extLst>
          </p:cNvPr>
          <p:cNvGrpSpPr/>
          <p:nvPr/>
        </p:nvGrpSpPr>
        <p:grpSpPr>
          <a:xfrm>
            <a:off x="0" y="0"/>
            <a:ext cx="914400" cy="914400"/>
            <a:chOff x="7275171" y="1492035"/>
            <a:chExt cx="914400" cy="91440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70EA0C2-8580-4597-8602-925ECC8FC3B0}"/>
                </a:ext>
              </a:extLst>
            </p:cNvPr>
            <p:cNvSpPr/>
            <p:nvPr/>
          </p:nvSpPr>
          <p:spPr>
            <a:xfrm>
              <a:off x="7374658" y="1594485"/>
              <a:ext cx="710565" cy="710565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9" name="Graphic 8" descr="New Moon">
              <a:extLst>
                <a:ext uri="{FF2B5EF4-FFF2-40B4-BE49-F238E27FC236}">
                  <a16:creationId xmlns:a16="http://schemas.microsoft.com/office/drawing/2014/main" id="{5944F9C5-7561-497C-82CA-CFCD77A9F2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275171" y="1492035"/>
              <a:ext cx="914400" cy="914400"/>
            </a:xfrm>
            <a:prstGeom prst="rect">
              <a:avLst/>
            </a:prstGeom>
          </p:spPr>
        </p:pic>
        <p:pic>
          <p:nvPicPr>
            <p:cNvPr id="10" name="Graphic 9" descr="Waxing Crescent Moon">
              <a:extLst>
                <a:ext uri="{FF2B5EF4-FFF2-40B4-BE49-F238E27FC236}">
                  <a16:creationId xmlns:a16="http://schemas.microsoft.com/office/drawing/2014/main" id="{21D5C798-DF2C-4E0B-9C7E-AC58F307F81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275171" y="1492035"/>
              <a:ext cx="914400" cy="914400"/>
            </a:xfrm>
            <a:prstGeom prst="rect">
              <a:avLst/>
            </a:prstGeom>
          </p:spPr>
        </p:pic>
      </p:grp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55C794F-8CEF-4242-B861-07DFDD7C88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8051" y="2369989"/>
            <a:ext cx="4748304" cy="267115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lvl="1" indent="0">
              <a:lnSpc>
                <a:spcPct val="200000"/>
              </a:lnSpc>
              <a:buNone/>
            </a:pPr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Geometry </a:t>
            </a:r>
          </a:p>
          <a:p>
            <a:pPr marL="457200" lvl="1" indent="0">
              <a:lnSpc>
                <a:spcPct val="200000"/>
              </a:lnSpc>
              <a:buNone/>
            </a:pPr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Spring</a:t>
            </a:r>
          </a:p>
          <a:p>
            <a:pPr marL="457200" lvl="1" indent="0">
              <a:lnSpc>
                <a:spcPct val="200000"/>
              </a:lnSpc>
              <a:buNone/>
            </a:pPr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Pawl locking mechanism</a:t>
            </a:r>
          </a:p>
          <a:p>
            <a:pPr marL="0" indent="0">
              <a:lnSpc>
                <a:spcPct val="120000"/>
              </a:lnSpc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6CC3C2B-0696-4445-BBD0-FE47F4492B80}"/>
              </a:ext>
            </a:extLst>
          </p:cNvPr>
          <p:cNvGrpSpPr/>
          <p:nvPr/>
        </p:nvGrpSpPr>
        <p:grpSpPr>
          <a:xfrm>
            <a:off x="1712125" y="4194983"/>
            <a:ext cx="554468" cy="547154"/>
            <a:chOff x="2935624" y="4847612"/>
            <a:chExt cx="965816" cy="937332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37CABB5-CA81-4E5F-86A6-997EE7AFEFE6}"/>
                </a:ext>
              </a:extLst>
            </p:cNvPr>
            <p:cNvSpPr/>
            <p:nvPr/>
          </p:nvSpPr>
          <p:spPr>
            <a:xfrm>
              <a:off x="2935624" y="4847612"/>
              <a:ext cx="965816" cy="937332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13" name="Graphic 12" descr="Test tubes outline">
              <a:extLst>
                <a:ext uri="{FF2B5EF4-FFF2-40B4-BE49-F238E27FC236}">
                  <a16:creationId xmlns:a16="http://schemas.microsoft.com/office/drawing/2014/main" id="{3DA963EE-5300-446C-AD46-98F9880516F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3055194" y="4950267"/>
              <a:ext cx="730041" cy="730041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388B9C6-E91C-46DE-A02D-95312D66D62C}"/>
              </a:ext>
            </a:extLst>
          </p:cNvPr>
          <p:cNvGrpSpPr/>
          <p:nvPr/>
        </p:nvGrpSpPr>
        <p:grpSpPr>
          <a:xfrm>
            <a:off x="1712125" y="3385195"/>
            <a:ext cx="554468" cy="547154"/>
            <a:chOff x="2935624" y="3409626"/>
            <a:chExt cx="965816" cy="937332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96045BA-ADAD-4BCE-B77F-DD2C51231E97}"/>
                </a:ext>
              </a:extLst>
            </p:cNvPr>
            <p:cNvSpPr/>
            <p:nvPr/>
          </p:nvSpPr>
          <p:spPr>
            <a:xfrm>
              <a:off x="2935624" y="3409626"/>
              <a:ext cx="965816" cy="937332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16" name="Graphic 15" descr="Tools outline">
              <a:extLst>
                <a:ext uri="{FF2B5EF4-FFF2-40B4-BE49-F238E27FC236}">
                  <a16:creationId xmlns:a16="http://schemas.microsoft.com/office/drawing/2014/main" id="{CAE4FD43-A0F6-4BF5-81D7-255807A7599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/>
          </p:blipFill>
          <p:spPr>
            <a:xfrm>
              <a:off x="3028523" y="3493019"/>
              <a:ext cx="773781" cy="773781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C3333E5-E8E4-41E6-9796-37C22D55CE71}"/>
              </a:ext>
            </a:extLst>
          </p:cNvPr>
          <p:cNvGrpSpPr/>
          <p:nvPr/>
        </p:nvGrpSpPr>
        <p:grpSpPr>
          <a:xfrm>
            <a:off x="1712123" y="2575407"/>
            <a:ext cx="554470" cy="547154"/>
            <a:chOff x="2935622" y="1971641"/>
            <a:chExt cx="965818" cy="937332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E38DCCE1-3FDD-4414-879E-6C427BAAB1ED}"/>
                </a:ext>
              </a:extLst>
            </p:cNvPr>
            <p:cNvSpPr/>
            <p:nvPr/>
          </p:nvSpPr>
          <p:spPr>
            <a:xfrm>
              <a:off x="2935622" y="1971641"/>
              <a:ext cx="965818" cy="937332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19" name="Graphic 18" descr="Blueprint outline">
              <a:extLst>
                <a:ext uri="{FF2B5EF4-FFF2-40B4-BE49-F238E27FC236}">
                  <a16:creationId xmlns:a16="http://schemas.microsoft.com/office/drawing/2014/main" id="{412CB8BF-1F7C-4365-B431-E2116CAEBD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/>
          </p:blipFill>
          <p:spPr>
            <a:xfrm>
              <a:off x="3028523" y="2053416"/>
              <a:ext cx="773781" cy="773781"/>
            </a:xfrm>
            <a:prstGeom prst="rect">
              <a:avLst/>
            </a:prstGeom>
          </p:spPr>
        </p:pic>
      </p:grp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12AEE06C-2C28-4716-89EB-707DE5E50BC9}"/>
              </a:ext>
            </a:extLst>
          </p:cNvPr>
          <p:cNvSpPr txBox="1">
            <a:spLocks/>
          </p:cNvSpPr>
          <p:nvPr/>
        </p:nvSpPr>
        <p:spPr>
          <a:xfrm>
            <a:off x="2550778" y="1514991"/>
            <a:ext cx="7090443" cy="111485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36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Arial"/>
                <a:cs typeface="Arial"/>
              </a:rPr>
              <a:t>Five prototypes </a:t>
            </a:r>
            <a:r>
              <a:rPr lang="en-US" sz="36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en-US" sz="36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Arial"/>
                <a:cs typeface="Arial"/>
              </a:rPr>
              <a:t> four tests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F6B6CEA-97D3-4270-8915-DF039375C1A9}"/>
              </a:ext>
            </a:extLst>
          </p:cNvPr>
          <p:cNvSpPr txBox="1"/>
          <p:nvPr/>
        </p:nvSpPr>
        <p:spPr>
          <a:xfrm>
            <a:off x="6754077" y="2389246"/>
            <a:ext cx="4886028" cy="1519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200000"/>
              </a:lnSpc>
              <a:spcBef>
                <a:spcPts val="500"/>
              </a:spcBef>
            </a:pP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Pawl releasing mechanism</a:t>
            </a:r>
          </a:p>
          <a:p>
            <a:pPr lvl="1">
              <a:lnSpc>
                <a:spcPct val="200000"/>
              </a:lnSpc>
              <a:spcBef>
                <a:spcPts val="500"/>
              </a:spcBef>
            </a:pP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 prototype (not tested)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9F59B26-8C6F-4FC6-8B35-8A337F714DC6}"/>
              </a:ext>
            </a:extLst>
          </p:cNvPr>
          <p:cNvGrpSpPr/>
          <p:nvPr/>
        </p:nvGrpSpPr>
        <p:grpSpPr>
          <a:xfrm>
            <a:off x="6476844" y="3381507"/>
            <a:ext cx="554468" cy="547154"/>
            <a:chOff x="2935624" y="3409626"/>
            <a:chExt cx="965816" cy="937332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69EF3E82-6FF7-498B-81E0-D0F377BF2625}"/>
                </a:ext>
              </a:extLst>
            </p:cNvPr>
            <p:cNvSpPr/>
            <p:nvPr/>
          </p:nvSpPr>
          <p:spPr>
            <a:xfrm>
              <a:off x="2935624" y="3409626"/>
              <a:ext cx="965816" cy="937332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25" name="Graphic 24" descr="Tools outline">
              <a:extLst>
                <a:ext uri="{FF2B5EF4-FFF2-40B4-BE49-F238E27FC236}">
                  <a16:creationId xmlns:a16="http://schemas.microsoft.com/office/drawing/2014/main" id="{0416F1CC-0B41-42B3-95AE-3542388029B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/>
          </p:blipFill>
          <p:spPr>
            <a:xfrm>
              <a:off x="3028523" y="3493019"/>
              <a:ext cx="773781" cy="773781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0EC7585-D017-4E21-87C6-8602B6297B6B}"/>
              </a:ext>
            </a:extLst>
          </p:cNvPr>
          <p:cNvGrpSpPr/>
          <p:nvPr/>
        </p:nvGrpSpPr>
        <p:grpSpPr>
          <a:xfrm>
            <a:off x="6476842" y="2571719"/>
            <a:ext cx="554470" cy="547154"/>
            <a:chOff x="2935622" y="1971641"/>
            <a:chExt cx="965818" cy="937332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0982884-52AC-4EB7-9E7F-D4E40786B3BA}"/>
                </a:ext>
              </a:extLst>
            </p:cNvPr>
            <p:cNvSpPr/>
            <p:nvPr/>
          </p:nvSpPr>
          <p:spPr>
            <a:xfrm>
              <a:off x="2935622" y="1971641"/>
              <a:ext cx="965818" cy="937332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28" name="Graphic 27" descr="Blueprint outline">
              <a:extLst>
                <a:ext uri="{FF2B5EF4-FFF2-40B4-BE49-F238E27FC236}">
                  <a16:creationId xmlns:a16="http://schemas.microsoft.com/office/drawing/2014/main" id="{B071431A-C73C-4EA3-BDF4-EBECA5A3F11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/>
          </p:blipFill>
          <p:spPr>
            <a:xfrm>
              <a:off x="3028523" y="2053416"/>
              <a:ext cx="773781" cy="773781"/>
            </a:xfrm>
            <a:prstGeom prst="rect">
              <a:avLst/>
            </a:prstGeom>
          </p:spPr>
        </p:pic>
      </p:grpSp>
      <p:sp>
        <p:nvSpPr>
          <p:cNvPr id="31" name="Footer Placeholder 3">
            <a:extLst>
              <a:ext uri="{FF2B5EF4-FFF2-40B4-BE49-F238E27FC236}">
                <a16:creationId xmlns:a16="http://schemas.microsoft.com/office/drawing/2014/main" id="{102AC169-0637-45DB-9DCC-F3B9933E06E9}"/>
              </a:ext>
            </a:extLst>
          </p:cNvPr>
          <p:cNvSpPr txBox="1">
            <a:spLocks/>
          </p:cNvSpPr>
          <p:nvPr/>
        </p:nvSpPr>
        <p:spPr>
          <a:xfrm>
            <a:off x="10658495" y="5662112"/>
            <a:ext cx="1832569" cy="277032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solidFill>
                  <a:schemeClr val="bg1"/>
                </a:solidFill>
              </a:rPr>
              <a:t>Melanie Porter</a:t>
            </a:r>
          </a:p>
          <a:p>
            <a:endParaRPr lang="en-US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7B756A7C-4AC3-45ED-AB53-372D7E98DD67}"/>
              </a:ext>
            </a:extLst>
          </p:cNvPr>
          <p:cNvSpPr/>
          <p:nvPr/>
        </p:nvSpPr>
        <p:spPr>
          <a:xfrm>
            <a:off x="3336100" y="287827"/>
            <a:ext cx="5519800" cy="887506"/>
          </a:xfrm>
          <a:prstGeom prst="roundRect">
            <a:avLst>
              <a:gd name="adj" fmla="val 50000"/>
            </a:avLst>
          </a:prstGeom>
          <a:ln w="38100">
            <a:solidFill>
              <a:srgbClr val="FC3D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+mj-lt"/>
              </a:rPr>
              <a:t>Prototype Testing</a:t>
            </a:r>
          </a:p>
        </p:txBody>
      </p:sp>
    </p:spTree>
    <p:extLst>
      <p:ext uri="{BB962C8B-B14F-4D97-AF65-F5344CB8AC3E}">
        <p14:creationId xmlns:p14="http://schemas.microsoft.com/office/powerpoint/2010/main" val="12388831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9000" b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8A5E7-21D6-4FD6-93A3-60548A68F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8911" y="945491"/>
            <a:ext cx="5064889" cy="996950"/>
          </a:xfrm>
        </p:spPr>
        <p:txBody>
          <a:bodyPr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Thank You!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3BB6B0-1856-459A-B174-7425F921E4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16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CBEC57B-AE33-4755-AF4B-AC81E7988535}"/>
              </a:ext>
            </a:extLst>
          </p:cNvPr>
          <p:cNvGrpSpPr/>
          <p:nvPr/>
        </p:nvGrpSpPr>
        <p:grpSpPr>
          <a:xfrm>
            <a:off x="0" y="0"/>
            <a:ext cx="914400" cy="914400"/>
            <a:chOff x="8187950" y="1492035"/>
            <a:chExt cx="914400" cy="9144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0502051-447E-4839-9A81-29179F1D76EA}"/>
                </a:ext>
              </a:extLst>
            </p:cNvPr>
            <p:cNvSpPr/>
            <p:nvPr/>
          </p:nvSpPr>
          <p:spPr>
            <a:xfrm>
              <a:off x="8292021" y="1594485"/>
              <a:ext cx="710565" cy="710565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11" name="Graphic 10" descr="New Moon">
              <a:extLst>
                <a:ext uri="{FF2B5EF4-FFF2-40B4-BE49-F238E27FC236}">
                  <a16:creationId xmlns:a16="http://schemas.microsoft.com/office/drawing/2014/main" id="{9362119D-D48B-48A7-8FCA-07C9B303B3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187950" y="1492035"/>
              <a:ext cx="914400" cy="914400"/>
            </a:xfrm>
            <a:prstGeom prst="rect">
              <a:avLst/>
            </a:prstGeom>
          </p:spPr>
        </p:pic>
      </p:grp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7E7D30EA-777A-4EA9-84C6-E69B7EE641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</p:spPr>
        <p:txBody>
          <a:bodyPr/>
          <a:lstStyle/>
          <a:p>
            <a:r>
              <a:rPr lang="en-US"/>
              <a:t>Team 515</a:t>
            </a:r>
          </a:p>
        </p:txBody>
      </p:sp>
    </p:spTree>
    <p:extLst>
      <p:ext uri="{BB962C8B-B14F-4D97-AF65-F5344CB8AC3E}">
        <p14:creationId xmlns:p14="http://schemas.microsoft.com/office/powerpoint/2010/main" val="828302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5DF431-764C-464F-9F2E-5EE4B71B5E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CBB5605-0B63-48A1-8F83-DD2893553AC8}"/>
              </a:ext>
            </a:extLst>
          </p:cNvPr>
          <p:cNvSpPr/>
          <p:nvPr/>
        </p:nvSpPr>
        <p:spPr>
          <a:xfrm>
            <a:off x="2811414" y="273449"/>
            <a:ext cx="6569172" cy="887506"/>
          </a:xfrm>
          <a:prstGeom prst="roundRect">
            <a:avLst>
              <a:gd name="adj" fmla="val 50000"/>
            </a:avLst>
          </a:prstGeom>
          <a:ln w="38100">
            <a:solidFill>
              <a:srgbClr val="FC3D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>
                <a:solidFill>
                  <a:schemeClr val="bg1"/>
                </a:solidFill>
                <a:latin typeface="+mj-lt"/>
              </a:rPr>
              <a:t>References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46D0FC9-58BA-489E-8DC6-AB55E2EFC60C}"/>
              </a:ext>
            </a:extLst>
          </p:cNvPr>
          <p:cNvSpPr/>
          <p:nvPr/>
        </p:nvSpPr>
        <p:spPr>
          <a:xfrm>
            <a:off x="734009" y="1737361"/>
            <a:ext cx="10971835" cy="3586480"/>
          </a:xfrm>
          <a:prstGeom prst="roundRect">
            <a:avLst>
              <a:gd name="adj" fmla="val 22258"/>
            </a:avLst>
          </a:prstGeom>
          <a:solidFill>
            <a:srgbClr val="FFFFFF">
              <a:alpha val="78824"/>
            </a:srgbClr>
          </a:solidFill>
          <a:ln w="38100">
            <a:solidFill>
              <a:srgbClr val="FC3D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5000"/>
              </a:lnSpc>
            </a:pPr>
            <a:r>
              <a:rPr lang="en-US" sz="2000">
                <a:solidFill>
                  <a:schemeClr val="accent1"/>
                </a:solidFill>
                <a:latin typeface="+mj-lt"/>
              </a:rPr>
              <a:t>[1] </a:t>
            </a:r>
            <a:r>
              <a:rPr lang="en-US" sz="2000">
                <a:solidFill>
                  <a:schemeClr val="accent1"/>
                </a:solidFill>
              </a:rPr>
              <a:t>Rodgers, W. F. (1972). </a:t>
            </a:r>
            <a:r>
              <a:rPr lang="en-US" sz="2000" i="1">
                <a:solidFill>
                  <a:schemeClr val="accent1"/>
                </a:solidFill>
              </a:rPr>
              <a:t>Apollo Experience Report – Lunar Module Landing Gear 	Subsystem (NASA TN 0-6850).  </a:t>
            </a:r>
            <a:r>
              <a:rPr lang="en-US" sz="2000">
                <a:solidFill>
                  <a:schemeClr val="accent1"/>
                </a:solidFill>
              </a:rPr>
              <a:t>Washington , D.C. : National Aeronautics and 	Space Administration.</a:t>
            </a:r>
            <a:endParaRPr lang="en-US" sz="2000" i="1">
              <a:solidFill>
                <a:schemeClr val="accent1"/>
              </a:solidFill>
            </a:endParaRPr>
          </a:p>
          <a:p>
            <a:pPr>
              <a:lnSpc>
                <a:spcPct val="125000"/>
              </a:lnSpc>
            </a:pPr>
            <a:r>
              <a:rPr lang="en-US" sz="2000">
                <a:solidFill>
                  <a:schemeClr val="accent1"/>
                </a:solidFill>
                <a:latin typeface="+mj-lt"/>
              </a:rPr>
              <a:t>[2] </a:t>
            </a:r>
            <a:r>
              <a:rPr lang="en-US" sz="200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INCO. (1974). </a:t>
            </a:r>
            <a:r>
              <a:rPr lang="en-US" sz="2000" i="1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Materials for Cryogenic Service: Engineering Properties of Austenitic 	Stainless Steels.</a:t>
            </a:r>
            <a:r>
              <a:rPr lang="en-US" sz="200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Nickle Development Institute .</a:t>
            </a:r>
            <a:endParaRPr lang="en-US" sz="2000">
              <a:solidFill>
                <a:schemeClr val="accent1"/>
              </a:solidFill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89DA8D9B-9ABE-4317-A58D-29FCE4D9B9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</p:spPr>
        <p:txBody>
          <a:bodyPr/>
          <a:lstStyle/>
          <a:p>
            <a:r>
              <a:rPr lang="en-US"/>
              <a:t>Team 515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0BD1BC9-731C-49ED-9F50-29096504349B}"/>
              </a:ext>
            </a:extLst>
          </p:cNvPr>
          <p:cNvGrpSpPr/>
          <p:nvPr/>
        </p:nvGrpSpPr>
        <p:grpSpPr>
          <a:xfrm>
            <a:off x="0" y="0"/>
            <a:ext cx="914400" cy="914400"/>
            <a:chOff x="8187950" y="1492035"/>
            <a:chExt cx="914400" cy="9144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56D2A6C1-00E5-454E-9D65-9EF5E2E41A91}"/>
                </a:ext>
              </a:extLst>
            </p:cNvPr>
            <p:cNvSpPr/>
            <p:nvPr/>
          </p:nvSpPr>
          <p:spPr>
            <a:xfrm>
              <a:off x="8292021" y="1594485"/>
              <a:ext cx="710565" cy="710565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11" name="Graphic 10" descr="New Moon">
              <a:extLst>
                <a:ext uri="{FF2B5EF4-FFF2-40B4-BE49-F238E27FC236}">
                  <a16:creationId xmlns:a16="http://schemas.microsoft.com/office/drawing/2014/main" id="{3989E507-D98B-4AAB-BBFE-1B966A670B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187950" y="1492035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416070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2F00EE-7E28-43B2-9371-529761A8DF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95176BD-56EA-430C-901A-7BA6CB70D9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6C9865-C980-4660-9FCF-A367977BF6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5C3914D-DF16-4CEA-89BB-5E033FE1E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Backup Slides</a:t>
            </a:r>
          </a:p>
        </p:txBody>
      </p:sp>
    </p:spTree>
    <p:extLst>
      <p:ext uri="{BB962C8B-B14F-4D97-AF65-F5344CB8AC3E}">
        <p14:creationId xmlns:p14="http://schemas.microsoft.com/office/powerpoint/2010/main" val="35491475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3044B-5905-4281-92FC-44BBF5F71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Back Up Project Description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00B1A9-80FA-4E41-A7CB-5AC6799A06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858168-25A5-44B9-8B52-325E19CB17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3" name="Graphic 12" descr="Back">
            <a:hlinkClick r:id="rId3" action="ppaction://hlinksldjump"/>
            <a:extLst>
              <a:ext uri="{FF2B5EF4-FFF2-40B4-BE49-F238E27FC236}">
                <a16:creationId xmlns:a16="http://schemas.microsoft.com/office/drawing/2014/main" id="{2BD0D396-30D1-46DE-A6FE-E184AD7F53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31726" y="5160524"/>
            <a:ext cx="914400" cy="914400"/>
          </a:xfrm>
          <a:prstGeom prst="rect">
            <a:avLst/>
          </a:prstGeom>
        </p:spPr>
      </p:pic>
      <p:pic>
        <p:nvPicPr>
          <p:cNvPr id="3" name="Online Media 2" title="Halo orbit chosen for Gateway space station">
            <a:hlinkClick r:id="" action="ppaction://media"/>
            <a:extLst>
              <a:ext uri="{FF2B5EF4-FFF2-40B4-BE49-F238E27FC236}">
                <a16:creationId xmlns:a16="http://schemas.microsoft.com/office/drawing/2014/main" id="{8ABC91F0-464A-4590-B7A4-97BF952D696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2353519" y="1362076"/>
            <a:ext cx="7484962" cy="4210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769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B6175540-C8D8-436B-A22F-35D6E18E5572}"/>
              </a:ext>
            </a:extLst>
          </p:cNvPr>
          <p:cNvSpPr txBox="1">
            <a:spLocks/>
          </p:cNvSpPr>
          <p:nvPr/>
        </p:nvSpPr>
        <p:spPr>
          <a:xfrm>
            <a:off x="11353800" y="6205047"/>
            <a:ext cx="70408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F1FABC0-072B-4F22-8F9B-95A9D10B020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1" name="Title 1">
            <a:extLst>
              <a:ext uri="{FF2B5EF4-FFF2-40B4-BE49-F238E27FC236}">
                <a16:creationId xmlns:a16="http://schemas.microsoft.com/office/drawing/2014/main" id="{E50F1F5C-4387-4580-8266-96503C4A7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4160" y="-539965"/>
            <a:ext cx="2143760" cy="293949"/>
          </a:xfrm>
        </p:spPr>
        <p:txBody>
          <a:bodyPr>
            <a:normAutofit/>
          </a:bodyPr>
          <a:lstStyle/>
          <a:p>
            <a:pPr algn="ctr"/>
            <a:r>
              <a:rPr lang="en-US" sz="1400">
                <a:solidFill>
                  <a:schemeClr val="bg1"/>
                </a:solidFill>
              </a:rPr>
              <a:t>Team Members</a:t>
            </a:r>
          </a:p>
        </p:txBody>
      </p:sp>
      <p:sp>
        <p:nvSpPr>
          <p:cNvPr id="54" name="Text Placeholder 5">
            <a:extLst>
              <a:ext uri="{FF2B5EF4-FFF2-40B4-BE49-F238E27FC236}">
                <a16:creationId xmlns:a16="http://schemas.microsoft.com/office/drawing/2014/main" id="{DC8D0D16-A9C1-493E-8700-D01E4938F3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6101" y="4550218"/>
            <a:ext cx="1828800" cy="840230"/>
          </a:xfrm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Josh Blank</a:t>
            </a:r>
          </a:p>
          <a:p>
            <a:pPr algn="ctr"/>
            <a:r>
              <a:rPr lang="en-US">
                <a:solidFill>
                  <a:schemeClr val="bg1"/>
                </a:solidFill>
              </a:rPr>
              <a:t>Design Engineer</a:t>
            </a:r>
          </a:p>
        </p:txBody>
      </p:sp>
      <p:pic>
        <p:nvPicPr>
          <p:cNvPr id="55" name="Picture Placeholder 23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A9B5BCB2-3418-41C1-9822-0B465061ED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15708" y="1750546"/>
            <a:ext cx="1828800" cy="2743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6" name="Text Placeholder 7">
            <a:extLst>
              <a:ext uri="{FF2B5EF4-FFF2-40B4-BE49-F238E27FC236}">
                <a16:creationId xmlns:a16="http://schemas.microsoft.com/office/drawing/2014/main" id="{CFA25184-BE59-4098-A735-23B00A61A0D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98654" y="4550218"/>
            <a:ext cx="1828800" cy="840230"/>
          </a:xfrm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Alex Noll</a:t>
            </a:r>
          </a:p>
          <a:p>
            <a:pPr algn="ctr"/>
            <a:r>
              <a:rPr lang="en-US">
                <a:solidFill>
                  <a:schemeClr val="bg1"/>
                </a:solidFill>
              </a:rPr>
              <a:t>Mechanical Engineer</a:t>
            </a:r>
          </a:p>
        </p:txBody>
      </p:sp>
      <p:sp>
        <p:nvSpPr>
          <p:cNvPr id="57" name="Text Placeholder 8">
            <a:extLst>
              <a:ext uri="{FF2B5EF4-FFF2-40B4-BE49-F238E27FC236}">
                <a16:creationId xmlns:a16="http://schemas.microsoft.com/office/drawing/2014/main" id="{E9FD9074-51FC-44EF-B1A3-D0AF765B6C4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964546" y="4550218"/>
            <a:ext cx="1828800" cy="840230"/>
          </a:xfrm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Matt Fowler</a:t>
            </a:r>
          </a:p>
          <a:p>
            <a:pPr algn="ctr"/>
            <a:r>
              <a:rPr lang="en-US">
                <a:solidFill>
                  <a:schemeClr val="bg1"/>
                </a:solidFill>
              </a:rPr>
              <a:t>Systems Engineer</a:t>
            </a:r>
          </a:p>
        </p:txBody>
      </p:sp>
      <p:sp>
        <p:nvSpPr>
          <p:cNvPr id="58" name="Text Placeholder 9">
            <a:extLst>
              <a:ext uri="{FF2B5EF4-FFF2-40B4-BE49-F238E27FC236}">
                <a16:creationId xmlns:a16="http://schemas.microsoft.com/office/drawing/2014/main" id="{344DF651-3AC3-4CF4-B3C4-B61A2FC9450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181600" y="4550218"/>
            <a:ext cx="1828800" cy="840230"/>
          </a:xfrm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Tristan Jenkins</a:t>
            </a:r>
          </a:p>
          <a:p>
            <a:pPr algn="ctr"/>
            <a:r>
              <a:rPr lang="en-US">
                <a:solidFill>
                  <a:schemeClr val="bg1"/>
                </a:solidFill>
              </a:rPr>
              <a:t>Design Engineer</a:t>
            </a:r>
          </a:p>
        </p:txBody>
      </p:sp>
      <p:pic>
        <p:nvPicPr>
          <p:cNvPr id="59" name="Picture Placeholder 19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266467B3-C066-4EA1-8D25-6168DC733E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64546" y="1750546"/>
            <a:ext cx="1828800" cy="2743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0" name="Picture 6" descr="A person wearing a striped shirt and smiling at the camera&#10;&#10;Description automatically generated">
            <a:extLst>
              <a:ext uri="{FF2B5EF4-FFF2-40B4-BE49-F238E27FC236}">
                <a16:creationId xmlns:a16="http://schemas.microsoft.com/office/drawing/2014/main" id="{D966D627-9BAF-4F5E-A4AC-85668C0F1CF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2" b="12"/>
          <a:stretch/>
        </p:blipFill>
        <p:spPr>
          <a:xfrm>
            <a:off x="5181600" y="1750546"/>
            <a:ext cx="1828800" cy="2743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1" name="Picture Placeholder 21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826B04B5-E502-4328-B80E-C6F45BE2A43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1" t="825" r="3518" b="3141"/>
          <a:stretch/>
        </p:blipFill>
        <p:spPr>
          <a:xfrm>
            <a:off x="7398654" y="1744437"/>
            <a:ext cx="1832569" cy="27350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2" name="Text Placeholder 13">
            <a:extLst>
              <a:ext uri="{FF2B5EF4-FFF2-40B4-BE49-F238E27FC236}">
                <a16:creationId xmlns:a16="http://schemas.microsoft.com/office/drawing/2014/main" id="{B7B013A1-ACB2-4C66-8204-4EB69B7FD77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615708" y="4550218"/>
            <a:ext cx="1828800" cy="840230"/>
          </a:xfrm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Melanie Porter</a:t>
            </a:r>
          </a:p>
          <a:p>
            <a:pPr algn="ctr"/>
            <a:r>
              <a:rPr lang="en-US">
                <a:solidFill>
                  <a:schemeClr val="bg1"/>
                </a:solidFill>
              </a:rPr>
              <a:t>Dynamics Engineer</a:t>
            </a:r>
          </a:p>
        </p:txBody>
      </p:sp>
      <p:pic>
        <p:nvPicPr>
          <p:cNvPr id="63" name="Picture Placeholder 27" descr="A person lying on a bed&#10;&#10;Description automatically generated">
            <a:extLst>
              <a:ext uri="{FF2B5EF4-FFF2-40B4-BE49-F238E27FC236}">
                <a16:creationId xmlns:a16="http://schemas.microsoft.com/office/drawing/2014/main" id="{4F5A8CCD-04A2-4103-A1C6-FB226930FB9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0" t="23041" r="21685" b="12812"/>
          <a:stretch/>
        </p:blipFill>
        <p:spPr>
          <a:xfrm rot="5400000">
            <a:off x="290513" y="2219325"/>
            <a:ext cx="2743200" cy="1828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5D70C44-2E89-4694-9E7B-A180D514370B}"/>
              </a:ext>
            </a:extLst>
          </p:cNvPr>
          <p:cNvSpPr/>
          <p:nvPr/>
        </p:nvSpPr>
        <p:spPr>
          <a:xfrm>
            <a:off x="3239557" y="287826"/>
            <a:ext cx="5712885" cy="887505"/>
          </a:xfrm>
          <a:prstGeom prst="roundRect">
            <a:avLst>
              <a:gd name="adj" fmla="val 50000"/>
            </a:avLst>
          </a:prstGeom>
          <a:ln w="38100">
            <a:solidFill>
              <a:srgbClr val="FC3D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>
                <a:solidFill>
                  <a:schemeClr val="bg1"/>
                </a:solidFill>
                <a:latin typeface="+mj-lt"/>
              </a:rPr>
              <a:t>Team Members</a:t>
            </a:r>
            <a:endParaRPr lang="en-US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Footer Placeholder 3">
            <a:extLst>
              <a:ext uri="{FF2B5EF4-FFF2-40B4-BE49-F238E27FC236}">
                <a16:creationId xmlns:a16="http://schemas.microsoft.com/office/drawing/2014/main" id="{826C26E5-F4E5-4254-9DB1-9CE099DCE341}"/>
              </a:ext>
            </a:extLst>
          </p:cNvPr>
          <p:cNvSpPr txBox="1">
            <a:spLocks/>
          </p:cNvSpPr>
          <p:nvPr/>
        </p:nvSpPr>
        <p:spPr>
          <a:xfrm>
            <a:off x="11056061" y="5659231"/>
            <a:ext cx="1135940" cy="277032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>
                <a:solidFill>
                  <a:schemeClr val="bg1"/>
                </a:solidFill>
              </a:rPr>
              <a:t>Matt Fowler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FB291DB-43B4-4C0A-84FB-AFFF6B7E2B20}"/>
              </a:ext>
            </a:extLst>
          </p:cNvPr>
          <p:cNvGrpSpPr/>
          <p:nvPr/>
        </p:nvGrpSpPr>
        <p:grpSpPr>
          <a:xfrm>
            <a:off x="0" y="0"/>
            <a:ext cx="914400" cy="914400"/>
            <a:chOff x="8187950" y="1492035"/>
            <a:chExt cx="914400" cy="91440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6B92FD07-91A9-4926-89F1-44CBD37C0819}"/>
                </a:ext>
              </a:extLst>
            </p:cNvPr>
            <p:cNvSpPr/>
            <p:nvPr/>
          </p:nvSpPr>
          <p:spPr>
            <a:xfrm>
              <a:off x="8292021" y="1594485"/>
              <a:ext cx="710565" cy="710565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24" name="Graphic 23" descr="New Moon">
              <a:extLst>
                <a:ext uri="{FF2B5EF4-FFF2-40B4-BE49-F238E27FC236}">
                  <a16:creationId xmlns:a16="http://schemas.microsoft.com/office/drawing/2014/main" id="{7B6C7DCD-0C0E-4FA6-9582-C1A9F136332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8187950" y="1492035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16548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3044B-5905-4281-92FC-44BBF5F71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Back Up Functional Decomp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00B1A9-80FA-4E41-A7CB-5AC6799A06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858168-25A5-44B9-8B52-325E19CB17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20</a:t>
            </a:fld>
            <a:endParaRPr lang="en-US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AC24BBE-C0A1-4517-AFF5-497C19FDC7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3469802"/>
              </p:ext>
            </p:extLst>
          </p:nvPr>
        </p:nvGraphicFramePr>
        <p:xfrm>
          <a:off x="134112" y="1532209"/>
          <a:ext cx="8494939" cy="3793582"/>
        </p:xfrm>
        <a:graphic>
          <a:graphicData uri="http://schemas.openxmlformats.org/drawingml/2006/table">
            <a:tbl>
              <a:tblPr/>
              <a:tblGrid>
                <a:gridCol w="1132658">
                  <a:extLst>
                    <a:ext uri="{9D8B030D-6E8A-4147-A177-3AD203B41FA5}">
                      <a16:colId xmlns:a16="http://schemas.microsoft.com/office/drawing/2014/main" val="4262311299"/>
                    </a:ext>
                  </a:extLst>
                </a:gridCol>
                <a:gridCol w="674202">
                  <a:extLst>
                    <a:ext uri="{9D8B030D-6E8A-4147-A177-3AD203B41FA5}">
                      <a16:colId xmlns:a16="http://schemas.microsoft.com/office/drawing/2014/main" val="334330796"/>
                    </a:ext>
                  </a:extLst>
                </a:gridCol>
                <a:gridCol w="647233">
                  <a:extLst>
                    <a:ext uri="{9D8B030D-6E8A-4147-A177-3AD203B41FA5}">
                      <a16:colId xmlns:a16="http://schemas.microsoft.com/office/drawing/2014/main" val="2390317700"/>
                    </a:ext>
                  </a:extLst>
                </a:gridCol>
                <a:gridCol w="647233">
                  <a:extLst>
                    <a:ext uri="{9D8B030D-6E8A-4147-A177-3AD203B41FA5}">
                      <a16:colId xmlns:a16="http://schemas.microsoft.com/office/drawing/2014/main" val="1658659895"/>
                    </a:ext>
                  </a:extLst>
                </a:gridCol>
                <a:gridCol w="674202">
                  <a:extLst>
                    <a:ext uri="{9D8B030D-6E8A-4147-A177-3AD203B41FA5}">
                      <a16:colId xmlns:a16="http://schemas.microsoft.com/office/drawing/2014/main" val="1939500868"/>
                    </a:ext>
                  </a:extLst>
                </a:gridCol>
                <a:gridCol w="1712473">
                  <a:extLst>
                    <a:ext uri="{9D8B030D-6E8A-4147-A177-3AD203B41FA5}">
                      <a16:colId xmlns:a16="http://schemas.microsoft.com/office/drawing/2014/main" val="2666678078"/>
                    </a:ext>
                  </a:extLst>
                </a:gridCol>
                <a:gridCol w="674202">
                  <a:extLst>
                    <a:ext uri="{9D8B030D-6E8A-4147-A177-3AD203B41FA5}">
                      <a16:colId xmlns:a16="http://schemas.microsoft.com/office/drawing/2014/main" val="3341762880"/>
                    </a:ext>
                  </a:extLst>
                </a:gridCol>
                <a:gridCol w="647233">
                  <a:extLst>
                    <a:ext uri="{9D8B030D-6E8A-4147-A177-3AD203B41FA5}">
                      <a16:colId xmlns:a16="http://schemas.microsoft.com/office/drawing/2014/main" val="2625100772"/>
                    </a:ext>
                  </a:extLst>
                </a:gridCol>
                <a:gridCol w="647233">
                  <a:extLst>
                    <a:ext uri="{9D8B030D-6E8A-4147-A177-3AD203B41FA5}">
                      <a16:colId xmlns:a16="http://schemas.microsoft.com/office/drawing/2014/main" val="243438860"/>
                    </a:ext>
                  </a:extLst>
                </a:gridCol>
                <a:gridCol w="647233">
                  <a:extLst>
                    <a:ext uri="{9D8B030D-6E8A-4147-A177-3AD203B41FA5}">
                      <a16:colId xmlns:a16="http://schemas.microsoft.com/office/drawing/2014/main" val="2949515960"/>
                    </a:ext>
                  </a:extLst>
                </a:gridCol>
                <a:gridCol w="391037">
                  <a:extLst>
                    <a:ext uri="{9D8B030D-6E8A-4147-A177-3AD203B41FA5}">
                      <a16:colId xmlns:a16="http://schemas.microsoft.com/office/drawing/2014/main" val="2765398973"/>
                    </a:ext>
                  </a:extLst>
                </a:gridCol>
              </a:tblGrid>
              <a:tr h="444146"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Functional Decomposition Cross Reference Table.</a:t>
                      </a:r>
                      <a:b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Rows more important than columns</a:t>
                      </a:r>
                    </a:p>
                  </a:txBody>
                  <a:tcPr marL="77425" marR="77425" marT="38712" marB="38712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7498608"/>
                  </a:ext>
                </a:extLst>
              </a:tr>
              <a:tr h="60678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90" marR="8090" marT="80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Withstand Shock</a:t>
                      </a:r>
                    </a:p>
                  </a:txBody>
                  <a:tcPr marL="8090" marR="8090" marT="80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Support Weight</a:t>
                      </a:r>
                    </a:p>
                  </a:txBody>
                  <a:tcPr marL="8090" marR="8090" marT="80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Absorb Impact Energy</a:t>
                      </a:r>
                    </a:p>
                  </a:txBody>
                  <a:tcPr marL="8090" marR="8090" marT="80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Dampen Vibrations</a:t>
                      </a:r>
                    </a:p>
                  </a:txBody>
                  <a:tcPr marL="8090" marR="8090" marT="80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Prevent Excessive Rebound</a:t>
                      </a:r>
                    </a:p>
                  </a:txBody>
                  <a:tcPr marL="8090" marR="8090" marT="80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Transform Energy</a:t>
                      </a:r>
                    </a:p>
                  </a:txBody>
                  <a:tcPr marL="8090" marR="8090" marT="80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Dissipate Energy</a:t>
                      </a:r>
                    </a:p>
                  </a:txBody>
                  <a:tcPr marL="8090" marR="8090" marT="80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Store Energy</a:t>
                      </a:r>
                    </a:p>
                  </a:txBody>
                  <a:tcPr marL="8090" marR="8090" marT="80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Return to Origingal State</a:t>
                      </a:r>
                    </a:p>
                  </a:txBody>
                  <a:tcPr marL="8090" marR="8090" marT="80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</a:t>
                      </a:r>
                    </a:p>
                  </a:txBody>
                  <a:tcPr marL="8090" marR="8090" marT="80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5352328"/>
                  </a:ext>
                </a:extLst>
              </a:tr>
              <a:tr h="19417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Withstand Shock</a:t>
                      </a:r>
                    </a:p>
                  </a:txBody>
                  <a:tcPr marL="8090" marR="8090" marT="80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090" marR="8090" marT="80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090" marR="8090" marT="80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90" marR="8090" marT="80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090" marR="8090" marT="80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090" marR="8090" marT="80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090" marR="8090" marT="80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090" marR="8090" marT="80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090" marR="8090" marT="80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090" marR="8090" marT="80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090" marR="8090" marT="80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9985182"/>
                  </a:ext>
                </a:extLst>
              </a:tr>
              <a:tr h="19417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Support Weight</a:t>
                      </a:r>
                    </a:p>
                  </a:txBody>
                  <a:tcPr marL="8090" marR="8090" marT="80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90" marR="8090" marT="80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090" marR="8090" marT="80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90" marR="8090" marT="80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090" marR="8090" marT="80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090" marR="8090" marT="80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090" marR="8090" marT="80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090" marR="8090" marT="80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090" marR="8090" marT="80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090" marR="8090" marT="80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8090" marR="8090" marT="80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0480960"/>
                  </a:ext>
                </a:extLst>
              </a:tr>
              <a:tr h="38834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Absorb Impact Energy</a:t>
                      </a:r>
                    </a:p>
                  </a:txBody>
                  <a:tcPr marL="8090" marR="8090" marT="80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090" marR="8090" marT="80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090" marR="8090" marT="80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090" marR="8090" marT="80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090" marR="8090" marT="80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090" marR="8090" marT="80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090" marR="8090" marT="80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090" marR="8090" marT="80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090" marR="8090" marT="80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090" marR="8090" marT="80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8090" marR="8090" marT="80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3609167"/>
                  </a:ext>
                </a:extLst>
              </a:tr>
              <a:tr h="38834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Dampen Vibrations</a:t>
                      </a:r>
                    </a:p>
                  </a:txBody>
                  <a:tcPr marL="8090" marR="8090" marT="80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90" marR="8090" marT="80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90" marR="8090" marT="80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90" marR="8090" marT="80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090" marR="8090" marT="80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90" marR="8090" marT="80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90" marR="8090" marT="80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090" marR="8090" marT="80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090" marR="8090" marT="80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90" marR="8090" marT="80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090" marR="8090" marT="80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692203"/>
                  </a:ext>
                </a:extLst>
              </a:tr>
              <a:tr h="38834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Prevent Excessive Rebound</a:t>
                      </a:r>
                    </a:p>
                  </a:txBody>
                  <a:tcPr marL="8090" marR="8090" marT="80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90" marR="8090" marT="80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90" marR="8090" marT="80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90" marR="8090" marT="80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090" marR="8090" marT="80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090" marR="8090" marT="80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090" marR="8090" marT="80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090" marR="8090" marT="80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090" marR="8090" marT="80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90" marR="8090" marT="80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090" marR="8090" marT="80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3433176"/>
                  </a:ext>
                </a:extLst>
              </a:tr>
              <a:tr h="19417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Transform Energy</a:t>
                      </a:r>
                    </a:p>
                  </a:txBody>
                  <a:tcPr marL="8090" marR="8090" marT="80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90" marR="8090" marT="80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90" marR="8090" marT="80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90" marR="8090" marT="80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090" marR="8090" marT="80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90" marR="8090" marT="80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090" marR="8090" marT="80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090" marR="8090" marT="80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090" marR="8090" marT="80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90" marR="8090" marT="80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090" marR="8090" marT="80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4596929"/>
                  </a:ext>
                </a:extLst>
              </a:tr>
              <a:tr h="19417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Dissipate Energy</a:t>
                      </a:r>
                    </a:p>
                  </a:txBody>
                  <a:tcPr marL="8090" marR="8090" marT="80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90" marR="8090" marT="80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90" marR="8090" marT="80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90" marR="8090" marT="80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90" marR="8090" marT="80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90" marR="8090" marT="80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90" marR="8090" marT="80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090" marR="8090" marT="80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090" marR="8090" marT="80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90" marR="8090" marT="80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090" marR="8090" marT="80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2450404"/>
                  </a:ext>
                </a:extLst>
              </a:tr>
              <a:tr h="19417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Store Energy</a:t>
                      </a:r>
                    </a:p>
                  </a:txBody>
                  <a:tcPr marL="8090" marR="8090" marT="80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90" marR="8090" marT="80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90" marR="8090" marT="80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90" marR="8090" marT="80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90" marR="8090" marT="80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90" marR="8090" marT="80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90" marR="8090" marT="80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90" marR="8090" marT="80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090" marR="8090" marT="80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90" marR="8090" marT="80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90" marR="8090" marT="80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1125725"/>
                  </a:ext>
                </a:extLst>
              </a:tr>
              <a:tr h="39643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Return to Origingal State</a:t>
                      </a:r>
                    </a:p>
                  </a:txBody>
                  <a:tcPr marL="8090" marR="8090" marT="80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90" marR="8090" marT="80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90" marR="8090" marT="80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90" marR="8090" marT="80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090" marR="8090" marT="80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090" marR="8090" marT="80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090" marR="8090" marT="80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090" marR="8090" marT="80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090" marR="8090" marT="80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090" marR="8090" marT="80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090" marR="8090" marT="80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2428940"/>
                  </a:ext>
                </a:extLst>
              </a:tr>
              <a:tr h="2103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Rank</a:t>
                      </a:r>
                    </a:p>
                  </a:txBody>
                  <a:tcPr marL="8090" marR="8090" marT="80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090" marR="8090" marT="80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090" marR="8090" marT="80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090" marR="8090" marT="80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090" marR="8090" marT="80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090" marR="8090" marT="80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8090" marR="8090" marT="80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8090" marR="8090" marT="80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8090" marR="8090" marT="80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090" marR="8090" marT="80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90" marR="8090" marT="80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0787078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5B6ED4A6-D4A7-4479-952E-1794AC643A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960251"/>
              </p:ext>
            </p:extLst>
          </p:nvPr>
        </p:nvGraphicFramePr>
        <p:xfrm>
          <a:off x="8794889" y="2090619"/>
          <a:ext cx="3262999" cy="2676762"/>
        </p:xfrm>
        <a:graphic>
          <a:graphicData uri="http://schemas.openxmlformats.org/drawingml/2006/table">
            <a:tbl>
              <a:tblPr/>
              <a:tblGrid>
                <a:gridCol w="921751">
                  <a:extLst>
                    <a:ext uri="{9D8B030D-6E8A-4147-A177-3AD203B41FA5}">
                      <a16:colId xmlns:a16="http://schemas.microsoft.com/office/drawing/2014/main" val="804183959"/>
                    </a:ext>
                  </a:extLst>
                </a:gridCol>
                <a:gridCol w="2341248">
                  <a:extLst>
                    <a:ext uri="{9D8B030D-6E8A-4147-A177-3AD203B41FA5}">
                      <a16:colId xmlns:a16="http://schemas.microsoft.com/office/drawing/2014/main" val="3284210646"/>
                    </a:ext>
                  </a:extLst>
                </a:gridCol>
              </a:tblGrid>
              <a:tr h="2765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Rank</a:t>
                      </a:r>
                    </a:p>
                  </a:txBody>
                  <a:tcPr marL="11061" marR="11061" marT="110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Function</a:t>
                      </a:r>
                    </a:p>
                  </a:txBody>
                  <a:tcPr marL="11061" marR="11061" marT="110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421126"/>
                  </a:ext>
                </a:extLst>
              </a:tr>
              <a:tr h="2654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1061" marR="11061" marT="110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Absorb Impact Energy</a:t>
                      </a:r>
                    </a:p>
                  </a:txBody>
                  <a:tcPr marL="11061" marR="11061" marT="110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2543337"/>
                  </a:ext>
                </a:extLst>
              </a:tr>
              <a:tr h="2654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1061" marR="11061" marT="110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Withstand Shock</a:t>
                      </a:r>
                    </a:p>
                  </a:txBody>
                  <a:tcPr marL="11061" marR="11061" marT="110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1728927"/>
                  </a:ext>
                </a:extLst>
              </a:tr>
              <a:tr h="2654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1061" marR="11061" marT="110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Support Weight</a:t>
                      </a:r>
                    </a:p>
                  </a:txBody>
                  <a:tcPr marL="11061" marR="11061" marT="110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7444325"/>
                  </a:ext>
                </a:extLst>
              </a:tr>
              <a:tr h="2654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11061" marR="11061" marT="110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Return to Original State</a:t>
                      </a:r>
                    </a:p>
                  </a:txBody>
                  <a:tcPr marL="11061" marR="11061" marT="110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345350"/>
                  </a:ext>
                </a:extLst>
              </a:tr>
              <a:tr h="2654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11061" marR="11061" marT="110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Prevent Excessive Rebound</a:t>
                      </a:r>
                    </a:p>
                  </a:txBody>
                  <a:tcPr marL="11061" marR="11061" marT="110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0866261"/>
                  </a:ext>
                </a:extLst>
              </a:tr>
              <a:tr h="2654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11061" marR="11061" marT="110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Transform Energy</a:t>
                      </a:r>
                    </a:p>
                  </a:txBody>
                  <a:tcPr marL="11061" marR="11061" marT="110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8421112"/>
                  </a:ext>
                </a:extLst>
              </a:tr>
              <a:tr h="2654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1061" marR="11061" marT="110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Dampen Vibrations</a:t>
                      </a:r>
                    </a:p>
                  </a:txBody>
                  <a:tcPr marL="11061" marR="11061" marT="110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3986685"/>
                  </a:ext>
                </a:extLst>
              </a:tr>
              <a:tr h="2654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11061" marR="11061" marT="110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Dissipate Energy</a:t>
                      </a:r>
                    </a:p>
                  </a:txBody>
                  <a:tcPr marL="11061" marR="11061" marT="110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3453482"/>
                  </a:ext>
                </a:extLst>
              </a:tr>
              <a:tr h="2765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11061" marR="11061" marT="110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Store Energy</a:t>
                      </a:r>
                    </a:p>
                  </a:txBody>
                  <a:tcPr marL="11061" marR="11061" marT="110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4731581"/>
                  </a:ext>
                </a:extLst>
              </a:tr>
            </a:tbl>
          </a:graphicData>
        </a:graphic>
      </p:graphicFrame>
      <p:pic>
        <p:nvPicPr>
          <p:cNvPr id="13" name="Graphic 12" descr="Back">
            <a:hlinkClick r:id="rId2" action="ppaction://hlinksldjump"/>
            <a:extLst>
              <a:ext uri="{FF2B5EF4-FFF2-40B4-BE49-F238E27FC236}">
                <a16:creationId xmlns:a16="http://schemas.microsoft.com/office/drawing/2014/main" id="{2BD0D396-30D1-46DE-A6FE-E184AD7F53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31726" y="516052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4588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3044B-5905-4281-92FC-44BBF5F71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Back Up Concept Selection: </a:t>
            </a:r>
            <a:r>
              <a:rPr lang="en-US" err="1"/>
              <a:t>HoQ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00B1A9-80FA-4E41-A7CB-5AC6799A06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858168-25A5-44B9-8B52-325E19CB17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13" name="Graphic 12" descr="Back">
            <a:hlinkClick r:id="rId2" action="ppaction://hlinksldjump"/>
            <a:extLst>
              <a:ext uri="{FF2B5EF4-FFF2-40B4-BE49-F238E27FC236}">
                <a16:creationId xmlns:a16="http://schemas.microsoft.com/office/drawing/2014/main" id="{2BD0D396-30D1-46DE-A6FE-E184AD7F53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31726" y="5160524"/>
            <a:ext cx="914400" cy="914400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1E06DAF-00C5-4BC1-9DF2-5EE360AC37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8600405"/>
              </p:ext>
            </p:extLst>
          </p:nvPr>
        </p:nvGraphicFramePr>
        <p:xfrm>
          <a:off x="882674" y="1483874"/>
          <a:ext cx="10096500" cy="4133850"/>
        </p:xfrm>
        <a:graphic>
          <a:graphicData uri="http://schemas.openxmlformats.org/drawingml/2006/table">
            <a:tbl>
              <a:tblPr/>
              <a:tblGrid>
                <a:gridCol w="2222500">
                  <a:extLst>
                    <a:ext uri="{9D8B030D-6E8A-4147-A177-3AD203B41FA5}">
                      <a16:colId xmlns:a16="http://schemas.microsoft.com/office/drawing/2014/main" val="605981709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3854056559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1730342941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3540965856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3524561170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59277455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2033183226"/>
                    </a:ext>
                  </a:extLst>
                </a:gridCol>
                <a:gridCol w="596900">
                  <a:extLst>
                    <a:ext uri="{9D8B030D-6E8A-4147-A177-3AD203B41FA5}">
                      <a16:colId xmlns:a16="http://schemas.microsoft.com/office/drawing/2014/main" val="2671527182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154437048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182540064"/>
                    </a:ext>
                  </a:extLst>
                </a:gridCol>
                <a:gridCol w="596900">
                  <a:extLst>
                    <a:ext uri="{9D8B030D-6E8A-4147-A177-3AD203B41FA5}">
                      <a16:colId xmlns:a16="http://schemas.microsoft.com/office/drawing/2014/main" val="2587461546"/>
                    </a:ext>
                  </a:extLst>
                </a:gridCol>
                <a:gridCol w="596900">
                  <a:extLst>
                    <a:ext uri="{9D8B030D-6E8A-4147-A177-3AD203B41FA5}">
                      <a16:colId xmlns:a16="http://schemas.microsoft.com/office/drawing/2014/main" val="1017820504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3449893034"/>
                    </a:ext>
                  </a:extLst>
                </a:gridCol>
              </a:tblGrid>
              <a:tr h="55245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Importance rating</a:t>
                      </a:r>
                    </a:p>
                  </a:txBody>
                  <a:tcPr marL="7620" marR="7620" marT="76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Absorb Impact Energy</a:t>
                      </a:r>
                    </a:p>
                  </a:txBody>
                  <a:tcPr marL="7620" marR="7620" marT="76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Absorb Structural Shock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Support Mass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Return to Original State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Indicate Reusability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Prevent Excessive Rebound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Transform Energy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Dampen Vibrations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Dissipate Energy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Store Energy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Withstand Lunar Conditions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073426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product can be used indefinitely. </a:t>
                      </a:r>
                    </a:p>
                  </a:txBody>
                  <a:tcPr marL="7620" marR="7620" marT="76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5026745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The product is lightweight. </a:t>
                      </a:r>
                    </a:p>
                  </a:txBody>
                  <a:tcPr marL="7620" marR="7620" marT="76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8362788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The product can be sent to the moon and used repeatedly. </a:t>
                      </a:r>
                    </a:p>
                  </a:txBody>
                  <a:tcPr marL="7620" marR="7620" marT="76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563968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routine maintenance is necessary during remainder of each lunar trip. </a:t>
                      </a:r>
                    </a:p>
                  </a:txBody>
                  <a:tcPr marL="7620" marR="7620" marT="76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807472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Shock absorber dynamic qualities does not change or diminish after an impact. </a:t>
                      </a:r>
                    </a:p>
                  </a:txBody>
                  <a:tcPr marL="7620" marR="7620" marT="76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4648808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product can handle an impact speed of 10 feet per second. </a:t>
                      </a:r>
                    </a:p>
                  </a:txBody>
                  <a:tcPr marL="7620" marR="7620" marT="76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9893569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The product can support 25,000 kg. </a:t>
                      </a:r>
                    </a:p>
                  </a:txBody>
                  <a:tcPr marL="7620" marR="7620" marT="76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7028964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The product can land at up to a 10-degree offset from the z-axis. </a:t>
                      </a:r>
                    </a:p>
                  </a:txBody>
                  <a:tcPr marL="7620" marR="7620" marT="76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3299868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Raw Score (total)</a:t>
                      </a:r>
                    </a:p>
                  </a:txBody>
                  <a:tcPr marL="7620" marR="7620" marT="76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</a:t>
                      </a:r>
                    </a:p>
                  </a:txBody>
                  <a:tcPr marL="7620" marR="7620" marT="76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620" marR="7620" marT="76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051976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Relative weight (%)</a:t>
                      </a:r>
                    </a:p>
                  </a:txBody>
                  <a:tcPr marL="7620" marR="7620" marT="76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620" marR="7620" marT="76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21.23</a:t>
                      </a:r>
                    </a:p>
                  </a:txBody>
                  <a:tcPr marL="7620" marR="7620" marT="76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14.38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11.64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14.38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8.90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4.79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3.42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2.05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3.42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3.42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12.33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80076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Rank Order</a:t>
                      </a:r>
                    </a:p>
                  </a:txBody>
                  <a:tcPr marL="7620" marR="7620" marT="76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8882331"/>
                  </a:ext>
                </a:extLst>
              </a:tr>
            </a:tbl>
          </a:graphicData>
        </a:graphic>
      </p:graphicFrame>
      <p:pic>
        <p:nvPicPr>
          <p:cNvPr id="6" name="Graphic 5" descr="Back">
            <a:hlinkClick r:id="rId5" action="ppaction://hlinksldjump"/>
            <a:extLst>
              <a:ext uri="{FF2B5EF4-FFF2-40B4-BE49-F238E27FC236}">
                <a16:creationId xmlns:a16="http://schemas.microsoft.com/office/drawing/2014/main" id="{2903C686-C1B8-4E5A-AA65-B4F3EED964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11277601" y="5160524"/>
            <a:ext cx="914399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0015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3044B-5905-4281-92FC-44BBF5F71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Back Up Concept Selection: Pugh 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00B1A9-80FA-4E41-A7CB-5AC6799A06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858168-25A5-44B9-8B52-325E19CB17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13" name="Graphic 12" descr="Back">
            <a:hlinkClick r:id="rId2" action="ppaction://hlinksldjump"/>
            <a:extLst>
              <a:ext uri="{FF2B5EF4-FFF2-40B4-BE49-F238E27FC236}">
                <a16:creationId xmlns:a16="http://schemas.microsoft.com/office/drawing/2014/main" id="{2BD0D396-30D1-46DE-A6FE-E184AD7F53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31726" y="5160524"/>
            <a:ext cx="914400" cy="914400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0295D0B-2203-457B-B05C-41AC721D45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5446633"/>
              </p:ext>
            </p:extLst>
          </p:nvPr>
        </p:nvGraphicFramePr>
        <p:xfrm>
          <a:off x="2632845" y="1497013"/>
          <a:ext cx="6926309" cy="4294188"/>
        </p:xfrm>
        <a:graphic>
          <a:graphicData uri="http://schemas.openxmlformats.org/drawingml/2006/table">
            <a:tbl>
              <a:tblPr/>
              <a:tblGrid>
                <a:gridCol w="1337636">
                  <a:extLst>
                    <a:ext uri="{9D8B030D-6E8A-4147-A177-3AD203B41FA5}">
                      <a16:colId xmlns:a16="http://schemas.microsoft.com/office/drawing/2014/main" val="22653954"/>
                    </a:ext>
                  </a:extLst>
                </a:gridCol>
                <a:gridCol w="1073049">
                  <a:extLst>
                    <a:ext uri="{9D8B030D-6E8A-4147-A177-3AD203B41FA5}">
                      <a16:colId xmlns:a16="http://schemas.microsoft.com/office/drawing/2014/main" val="844934777"/>
                    </a:ext>
                  </a:extLst>
                </a:gridCol>
                <a:gridCol w="564453">
                  <a:extLst>
                    <a:ext uri="{9D8B030D-6E8A-4147-A177-3AD203B41FA5}">
                      <a16:colId xmlns:a16="http://schemas.microsoft.com/office/drawing/2014/main" val="3153618600"/>
                    </a:ext>
                  </a:extLst>
                </a:gridCol>
                <a:gridCol w="564453">
                  <a:extLst>
                    <a:ext uri="{9D8B030D-6E8A-4147-A177-3AD203B41FA5}">
                      <a16:colId xmlns:a16="http://schemas.microsoft.com/office/drawing/2014/main" val="1529844749"/>
                    </a:ext>
                  </a:extLst>
                </a:gridCol>
                <a:gridCol w="564453">
                  <a:extLst>
                    <a:ext uri="{9D8B030D-6E8A-4147-A177-3AD203B41FA5}">
                      <a16:colId xmlns:a16="http://schemas.microsoft.com/office/drawing/2014/main" val="3593098453"/>
                    </a:ext>
                  </a:extLst>
                </a:gridCol>
                <a:gridCol w="564453">
                  <a:extLst>
                    <a:ext uri="{9D8B030D-6E8A-4147-A177-3AD203B41FA5}">
                      <a16:colId xmlns:a16="http://schemas.microsoft.com/office/drawing/2014/main" val="150310065"/>
                    </a:ext>
                  </a:extLst>
                </a:gridCol>
                <a:gridCol w="564453">
                  <a:extLst>
                    <a:ext uri="{9D8B030D-6E8A-4147-A177-3AD203B41FA5}">
                      <a16:colId xmlns:a16="http://schemas.microsoft.com/office/drawing/2014/main" val="1077477067"/>
                    </a:ext>
                  </a:extLst>
                </a:gridCol>
                <a:gridCol w="564453">
                  <a:extLst>
                    <a:ext uri="{9D8B030D-6E8A-4147-A177-3AD203B41FA5}">
                      <a16:colId xmlns:a16="http://schemas.microsoft.com/office/drawing/2014/main" val="58935190"/>
                    </a:ext>
                  </a:extLst>
                </a:gridCol>
                <a:gridCol w="564453">
                  <a:extLst>
                    <a:ext uri="{9D8B030D-6E8A-4147-A177-3AD203B41FA5}">
                      <a16:colId xmlns:a16="http://schemas.microsoft.com/office/drawing/2014/main" val="2802671405"/>
                    </a:ext>
                  </a:extLst>
                </a:gridCol>
                <a:gridCol w="564453">
                  <a:extLst>
                    <a:ext uri="{9D8B030D-6E8A-4147-A177-3AD203B41FA5}">
                      <a16:colId xmlns:a16="http://schemas.microsoft.com/office/drawing/2014/main" val="2436019143"/>
                    </a:ext>
                  </a:extLst>
                </a:gridCol>
              </a:tblGrid>
              <a:tr h="394345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4" marR="7584" marT="75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4" marR="7584" marT="758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Concept </a:t>
                      </a:r>
                    </a:p>
                  </a:txBody>
                  <a:tcPr marL="7584" marR="7584" marT="75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3758963"/>
                  </a:ext>
                </a:extLst>
              </a:tr>
              <a:tr h="4265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Selection Criteria</a:t>
                      </a:r>
                    </a:p>
                  </a:txBody>
                  <a:tcPr marL="7584" marR="7584" marT="75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Datum</a:t>
                      </a:r>
                    </a:p>
                  </a:txBody>
                  <a:tcPr marL="7584" marR="7584" marT="75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584" marR="7584" marT="75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584" marR="7584" marT="75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584" marR="7584" marT="75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584" marR="7584" marT="75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584" marR="7584" marT="75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584" marR="7584" marT="75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584" marR="7584" marT="75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584" marR="7584" marT="75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35138"/>
                  </a:ext>
                </a:extLst>
              </a:tr>
              <a:tr h="36401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Absorb Impact Energy</a:t>
                      </a:r>
                    </a:p>
                  </a:txBody>
                  <a:tcPr marL="7584" marR="7584" marT="75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11"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Apollo Shock Absorbers</a:t>
                      </a:r>
                    </a:p>
                  </a:txBody>
                  <a:tcPr marL="7584" marR="7584" marT="7584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584" marR="7584" marT="75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</a:p>
                  </a:txBody>
                  <a:tcPr marL="7584" marR="7584" marT="75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7584" marR="7584" marT="75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7584" marR="7584" marT="75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7584" marR="7584" marT="75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</a:p>
                  </a:txBody>
                  <a:tcPr marL="7584" marR="7584" marT="75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7584" marR="7584" marT="75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</a:p>
                  </a:txBody>
                  <a:tcPr marL="7584" marR="7584" marT="75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3914667"/>
                  </a:ext>
                </a:extLst>
              </a:tr>
              <a:tr h="36401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Absorb Structural Shock</a:t>
                      </a:r>
                    </a:p>
                  </a:txBody>
                  <a:tcPr marL="7584" marR="7584" marT="75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584" marR="7584" marT="75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7584" marR="7584" marT="75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584" marR="7584" marT="75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7584" marR="7584" marT="75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7584" marR="7584" marT="75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584" marR="7584" marT="75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</a:p>
                  </a:txBody>
                  <a:tcPr marL="7584" marR="7584" marT="75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</a:p>
                  </a:txBody>
                  <a:tcPr marL="7584" marR="7584" marT="75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3805349"/>
                  </a:ext>
                </a:extLst>
              </a:tr>
              <a:tr h="1820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Support Mass</a:t>
                      </a:r>
                    </a:p>
                  </a:txBody>
                  <a:tcPr marL="7584" marR="7584" marT="75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</a:p>
                  </a:txBody>
                  <a:tcPr marL="7584" marR="7584" marT="75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</a:p>
                  </a:txBody>
                  <a:tcPr marL="7584" marR="7584" marT="75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584" marR="7584" marT="75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</a:p>
                  </a:txBody>
                  <a:tcPr marL="7584" marR="7584" marT="75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</a:p>
                  </a:txBody>
                  <a:tcPr marL="7584" marR="7584" marT="75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</a:p>
                  </a:txBody>
                  <a:tcPr marL="7584" marR="7584" marT="75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</a:p>
                  </a:txBody>
                  <a:tcPr marL="7584" marR="7584" marT="75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</a:p>
                  </a:txBody>
                  <a:tcPr marL="7584" marR="7584" marT="75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9312508"/>
                  </a:ext>
                </a:extLst>
              </a:tr>
              <a:tr h="36401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Return to Original State</a:t>
                      </a:r>
                    </a:p>
                  </a:txBody>
                  <a:tcPr marL="7584" marR="7584" marT="75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7584" marR="7584" marT="75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7584" marR="7584" marT="75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7584" marR="7584" marT="75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7584" marR="7584" marT="75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7584" marR="7584" marT="75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7584" marR="7584" marT="75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7584" marR="7584" marT="75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7584" marR="7584" marT="75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3074930"/>
                  </a:ext>
                </a:extLst>
              </a:tr>
              <a:tr h="36401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Indicate Reusability</a:t>
                      </a:r>
                    </a:p>
                  </a:txBody>
                  <a:tcPr marL="7584" marR="7584" marT="75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7584" marR="7584" marT="75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7584" marR="7584" marT="75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7584" marR="7584" marT="75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584" marR="7584" marT="75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584" marR="7584" marT="75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7584" marR="7584" marT="75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</a:p>
                  </a:txBody>
                  <a:tcPr marL="7584" marR="7584" marT="75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584" marR="7584" marT="75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4757709"/>
                  </a:ext>
                </a:extLst>
              </a:tr>
              <a:tr h="36401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Prevent Excessive Rebound</a:t>
                      </a:r>
                    </a:p>
                  </a:txBody>
                  <a:tcPr marL="7584" marR="7584" marT="75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584" marR="7584" marT="75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584" marR="7584" marT="75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7584" marR="7584" marT="75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7584" marR="7584" marT="75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7584" marR="7584" marT="75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7584" marR="7584" marT="75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7584" marR="7584" marT="75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7584" marR="7584" marT="75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8342030"/>
                  </a:ext>
                </a:extLst>
              </a:tr>
              <a:tr h="1820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Transform Energy</a:t>
                      </a:r>
                    </a:p>
                  </a:txBody>
                  <a:tcPr marL="7584" marR="7584" marT="75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</a:p>
                  </a:txBody>
                  <a:tcPr marL="7584" marR="7584" marT="75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7584" marR="7584" marT="75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</a:p>
                  </a:txBody>
                  <a:tcPr marL="7584" marR="7584" marT="75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</a:p>
                  </a:txBody>
                  <a:tcPr marL="7584" marR="7584" marT="75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</a:p>
                  </a:txBody>
                  <a:tcPr marL="7584" marR="7584" marT="75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7584" marR="7584" marT="75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7584" marR="7584" marT="75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</a:p>
                  </a:txBody>
                  <a:tcPr marL="7584" marR="7584" marT="75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1044602"/>
                  </a:ext>
                </a:extLst>
              </a:tr>
              <a:tr h="1820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Dampen Vibrations</a:t>
                      </a:r>
                    </a:p>
                  </a:txBody>
                  <a:tcPr marL="7584" marR="7584" marT="75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7584" marR="7584" marT="75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7584" marR="7584" marT="75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7584" marR="7584" marT="75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7584" marR="7584" marT="75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7584" marR="7584" marT="75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584" marR="7584" marT="75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7584" marR="7584" marT="75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7584" marR="7584" marT="75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1019324"/>
                  </a:ext>
                </a:extLst>
              </a:tr>
              <a:tr h="1820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Dissipate Energy</a:t>
                      </a:r>
                    </a:p>
                  </a:txBody>
                  <a:tcPr marL="7584" marR="7584" marT="75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</a:p>
                  </a:txBody>
                  <a:tcPr marL="7584" marR="7584" marT="75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7584" marR="7584" marT="75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</a:p>
                  </a:txBody>
                  <a:tcPr marL="7584" marR="7584" marT="75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</a:p>
                  </a:txBody>
                  <a:tcPr marL="7584" marR="7584" marT="75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</a:p>
                  </a:txBody>
                  <a:tcPr marL="7584" marR="7584" marT="75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7584" marR="7584" marT="75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</a:p>
                  </a:txBody>
                  <a:tcPr marL="7584" marR="7584" marT="75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</a:p>
                  </a:txBody>
                  <a:tcPr marL="7584" marR="7584" marT="75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1819662"/>
                  </a:ext>
                </a:extLst>
              </a:tr>
              <a:tr h="1820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Store Energy</a:t>
                      </a:r>
                    </a:p>
                  </a:txBody>
                  <a:tcPr marL="7584" marR="7584" marT="75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</a:p>
                  </a:txBody>
                  <a:tcPr marL="7584" marR="7584" marT="75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</a:p>
                  </a:txBody>
                  <a:tcPr marL="7584" marR="7584" marT="75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</a:p>
                  </a:txBody>
                  <a:tcPr marL="7584" marR="7584" marT="75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7584" marR="7584" marT="75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</a:p>
                  </a:txBody>
                  <a:tcPr marL="7584" marR="7584" marT="75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7584" marR="7584" marT="75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7584" marR="7584" marT="75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</a:p>
                  </a:txBody>
                  <a:tcPr marL="7584" marR="7584" marT="75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7564159"/>
                  </a:ext>
                </a:extLst>
              </a:tr>
              <a:tr h="37159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Withstand Lunar Conditions</a:t>
                      </a:r>
                    </a:p>
                  </a:txBody>
                  <a:tcPr marL="7584" marR="7584" marT="75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584" marR="7584" marT="75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7584" marR="7584" marT="75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584" marR="7584" marT="75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584" marR="7584" marT="75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584" marR="7584" marT="75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584" marR="7584" marT="75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</a:p>
                  </a:txBody>
                  <a:tcPr marL="7584" marR="7584" marT="75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7584" marR="7584" marT="75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3230178"/>
                  </a:ext>
                </a:extLst>
              </a:tr>
              <a:tr h="1820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#of pluses</a:t>
                      </a:r>
                    </a:p>
                  </a:txBody>
                  <a:tcPr marL="7584" marR="7584" marT="75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84" marR="7584" marT="7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584" marR="7584" marT="75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584" marR="7584" marT="75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584" marR="7584" marT="75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584" marR="7584" marT="75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584" marR="7584" marT="75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584" marR="7584" marT="75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584" marR="7584" marT="75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584" marR="7584" marT="75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4202923"/>
                  </a:ext>
                </a:extLst>
              </a:tr>
              <a:tr h="18958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of minuses</a:t>
                      </a:r>
                    </a:p>
                  </a:txBody>
                  <a:tcPr marL="7584" marR="7584" marT="75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84" marR="7584" marT="75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584" marR="7584" marT="75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584" marR="7584" marT="75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584" marR="7584" marT="75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584" marR="7584" marT="75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584" marR="7584" marT="75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584" marR="7584" marT="75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84" marR="7584" marT="75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584" marR="7584" marT="75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0784074"/>
                  </a:ext>
                </a:extLst>
              </a:tr>
            </a:tbl>
          </a:graphicData>
        </a:graphic>
      </p:graphicFrame>
      <p:pic>
        <p:nvPicPr>
          <p:cNvPr id="8" name="Graphic 7" descr="Back">
            <a:hlinkClick r:id="rId5" action="ppaction://hlinksldjump"/>
            <a:extLst>
              <a:ext uri="{FF2B5EF4-FFF2-40B4-BE49-F238E27FC236}">
                <a16:creationId xmlns:a16="http://schemas.microsoft.com/office/drawing/2014/main" id="{5D04C359-88D0-4DC9-AD58-6451D464C6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11277601" y="5160524"/>
            <a:ext cx="914399" cy="914400"/>
          </a:xfrm>
          <a:prstGeom prst="rect">
            <a:avLst/>
          </a:prstGeom>
        </p:spPr>
      </p:pic>
      <p:pic>
        <p:nvPicPr>
          <p:cNvPr id="3" name="Graphic 2" descr="Return">
            <a:hlinkClick r:id="rId5" action="ppaction://hlinksldjump"/>
            <a:extLst>
              <a:ext uri="{FF2B5EF4-FFF2-40B4-BE49-F238E27FC236}">
                <a16:creationId xmlns:a16="http://schemas.microsoft.com/office/drawing/2014/main" id="{7496621D-5FC0-4DFE-9598-CC415B7F06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76200" y="424612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2709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3044B-5905-4281-92FC-44BBF5F71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Back Up Concept Selection: Pugh 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00B1A9-80FA-4E41-A7CB-5AC6799A06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858168-25A5-44B9-8B52-325E19CB17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13" name="Graphic 12" descr="Back">
            <a:hlinkClick r:id="rId2" action="ppaction://hlinksldjump"/>
            <a:extLst>
              <a:ext uri="{FF2B5EF4-FFF2-40B4-BE49-F238E27FC236}">
                <a16:creationId xmlns:a16="http://schemas.microsoft.com/office/drawing/2014/main" id="{2BD0D396-30D1-46DE-A6FE-E184AD7F53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31726" y="5160524"/>
            <a:ext cx="914400" cy="914400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053F69A-79F5-4240-A83E-F088501538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2941111"/>
              </p:ext>
            </p:extLst>
          </p:nvPr>
        </p:nvGraphicFramePr>
        <p:xfrm>
          <a:off x="4140200" y="1421130"/>
          <a:ext cx="3911600" cy="4015740"/>
        </p:xfrm>
        <a:graphic>
          <a:graphicData uri="http://schemas.openxmlformats.org/drawingml/2006/table">
            <a:tbl>
              <a:tblPr/>
              <a:tblGrid>
                <a:gridCol w="1274913">
                  <a:extLst>
                    <a:ext uri="{9D8B030D-6E8A-4147-A177-3AD203B41FA5}">
                      <a16:colId xmlns:a16="http://schemas.microsoft.com/office/drawing/2014/main" val="1717095149"/>
                    </a:ext>
                  </a:extLst>
                </a:gridCol>
                <a:gridCol w="1022732">
                  <a:extLst>
                    <a:ext uri="{9D8B030D-6E8A-4147-A177-3AD203B41FA5}">
                      <a16:colId xmlns:a16="http://schemas.microsoft.com/office/drawing/2014/main" val="1432151439"/>
                    </a:ext>
                  </a:extLst>
                </a:gridCol>
                <a:gridCol w="537985">
                  <a:extLst>
                    <a:ext uri="{9D8B030D-6E8A-4147-A177-3AD203B41FA5}">
                      <a16:colId xmlns:a16="http://schemas.microsoft.com/office/drawing/2014/main" val="4062831829"/>
                    </a:ext>
                  </a:extLst>
                </a:gridCol>
                <a:gridCol w="537985">
                  <a:extLst>
                    <a:ext uri="{9D8B030D-6E8A-4147-A177-3AD203B41FA5}">
                      <a16:colId xmlns:a16="http://schemas.microsoft.com/office/drawing/2014/main" val="273412340"/>
                    </a:ext>
                  </a:extLst>
                </a:gridCol>
                <a:gridCol w="537985">
                  <a:extLst>
                    <a:ext uri="{9D8B030D-6E8A-4147-A177-3AD203B41FA5}">
                      <a16:colId xmlns:a16="http://schemas.microsoft.com/office/drawing/2014/main" val="3834695442"/>
                    </a:ext>
                  </a:extLst>
                </a:gridCol>
              </a:tblGrid>
              <a:tr h="33528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Concepts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04160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Selection Criteria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Datum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623313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Absorb Impact Energy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11"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Spider Legs</a:t>
                      </a:r>
                    </a:p>
                  </a:txBody>
                  <a:tcPr marL="7620" marR="7620" marT="762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021455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Absorb Structural Shock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296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Support Mass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008328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Return to Original State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581106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Indicate Reusability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59904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Prevent Excessive Rebound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821845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Transform Energy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994225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Dampen Vibrations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979701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Dissipate Energy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710503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Store Energy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1739523"/>
                  </a:ext>
                </a:extLst>
              </a:tr>
              <a:tr h="3733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Withstand Lunar Conditions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199727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#of pluses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655258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of minuses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9221108"/>
                  </a:ext>
                </a:extLst>
              </a:tr>
            </a:tbl>
          </a:graphicData>
        </a:graphic>
      </p:graphicFrame>
      <p:pic>
        <p:nvPicPr>
          <p:cNvPr id="8" name="Graphic 7" descr="Back">
            <a:hlinkClick r:id="rId5" action="ppaction://hlinksldjump"/>
            <a:extLst>
              <a:ext uri="{FF2B5EF4-FFF2-40B4-BE49-F238E27FC236}">
                <a16:creationId xmlns:a16="http://schemas.microsoft.com/office/drawing/2014/main" id="{0754DB38-853A-453D-A871-90F08B9F66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11277601" y="5160524"/>
            <a:ext cx="914399" cy="914400"/>
          </a:xfrm>
          <a:prstGeom prst="rect">
            <a:avLst/>
          </a:prstGeom>
        </p:spPr>
      </p:pic>
      <p:pic>
        <p:nvPicPr>
          <p:cNvPr id="3" name="Graphic 2" descr="Return">
            <a:hlinkClick r:id="rId6" action="ppaction://hlinksldjump"/>
            <a:extLst>
              <a:ext uri="{FF2B5EF4-FFF2-40B4-BE49-F238E27FC236}">
                <a16:creationId xmlns:a16="http://schemas.microsoft.com/office/drawing/2014/main" id="{43922B63-BE33-4042-87E9-B135D2B7DDD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76200" y="424612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4023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3044B-5905-4281-92FC-44BBF5F71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Back Up Concept Selection: AHP 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00B1A9-80FA-4E41-A7CB-5AC6799A06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858168-25A5-44B9-8B52-325E19CB17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13" name="Graphic 12" descr="Back">
            <a:hlinkClick r:id="rId2" action="ppaction://hlinksldjump"/>
            <a:extLst>
              <a:ext uri="{FF2B5EF4-FFF2-40B4-BE49-F238E27FC236}">
                <a16:creationId xmlns:a16="http://schemas.microsoft.com/office/drawing/2014/main" id="{2BD0D396-30D1-46DE-A6FE-E184AD7F53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31726" y="5160524"/>
            <a:ext cx="914400" cy="914400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1A9B934-7872-4D64-BB82-0B9415BA76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3639091"/>
              </p:ext>
            </p:extLst>
          </p:nvPr>
        </p:nvGraphicFramePr>
        <p:xfrm>
          <a:off x="2533650" y="1656397"/>
          <a:ext cx="7124700" cy="3660323"/>
        </p:xfrm>
        <a:graphic>
          <a:graphicData uri="http://schemas.openxmlformats.org/drawingml/2006/table">
            <a:tbl>
              <a:tblPr/>
              <a:tblGrid>
                <a:gridCol w="1625600">
                  <a:extLst>
                    <a:ext uri="{9D8B030D-6E8A-4147-A177-3AD203B41FA5}">
                      <a16:colId xmlns:a16="http://schemas.microsoft.com/office/drawing/2014/main" val="3895649038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892983618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3975611678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49634503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1201949122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300698831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8127602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20794779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901513872"/>
                    </a:ext>
                  </a:extLst>
                </a:gridCol>
              </a:tblGrid>
              <a:tr h="188818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Criteria Matrix [c]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400155"/>
                  </a:ext>
                </a:extLst>
              </a:tr>
              <a:tr h="11348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Customer Needs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Lightweight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Reusable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Dynamic qualities do not change after impact "hopping"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Reduce to &lt;3Gs acceleration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Consistent tooling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handle impact 10ft/s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 support 25000kg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&lt;10 degree offset from z axis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3254595"/>
                  </a:ext>
                </a:extLst>
              </a:tr>
              <a:tr h="19668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Lightweight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1609724"/>
                  </a:ext>
                </a:extLst>
              </a:tr>
              <a:tr h="19668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Reusable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7541301"/>
                  </a:ext>
                </a:extLst>
              </a:tr>
              <a:tr h="38550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Dynamic qualities do not change after impact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280052"/>
                  </a:ext>
                </a:extLst>
              </a:tr>
              <a:tr h="38550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Reduce to &lt;3Gs acceleration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3634606"/>
                  </a:ext>
                </a:extLst>
              </a:tr>
              <a:tr h="19668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Consistent tooling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1011022"/>
                  </a:ext>
                </a:extLst>
              </a:tr>
              <a:tr h="19668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handle impact speed 10ft/s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0110734"/>
                  </a:ext>
                </a:extLst>
              </a:tr>
              <a:tr h="19668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 support 32800kg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2366210"/>
                  </a:ext>
                </a:extLst>
              </a:tr>
              <a:tr h="38550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&lt;10 degree offset from z axis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3846779"/>
                  </a:ext>
                </a:extLst>
              </a:tr>
              <a:tr h="19668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27.33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22.67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0800229"/>
                  </a:ext>
                </a:extLst>
              </a:tr>
            </a:tbl>
          </a:graphicData>
        </a:graphic>
      </p:graphicFrame>
      <p:pic>
        <p:nvPicPr>
          <p:cNvPr id="9" name="Graphic 8" descr="Back">
            <a:hlinkClick r:id="rId5" action="ppaction://hlinksldjump"/>
            <a:extLst>
              <a:ext uri="{FF2B5EF4-FFF2-40B4-BE49-F238E27FC236}">
                <a16:creationId xmlns:a16="http://schemas.microsoft.com/office/drawing/2014/main" id="{B5A393B0-AFCB-49A4-8439-BC4EEA9B22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11277601" y="5160524"/>
            <a:ext cx="914399" cy="914400"/>
          </a:xfrm>
          <a:prstGeom prst="rect">
            <a:avLst/>
          </a:prstGeom>
        </p:spPr>
      </p:pic>
      <p:pic>
        <p:nvPicPr>
          <p:cNvPr id="3" name="Graphic 2" descr="Return">
            <a:hlinkClick r:id="rId2" action="ppaction://hlinksldjump"/>
            <a:extLst>
              <a:ext uri="{FF2B5EF4-FFF2-40B4-BE49-F238E27FC236}">
                <a16:creationId xmlns:a16="http://schemas.microsoft.com/office/drawing/2014/main" id="{C9082EEC-EF4B-4358-8EBB-BBF5F9D0D1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76200" y="424612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0088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3044B-5905-4281-92FC-44BBF5F71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Back Up Concept Selection: AHP 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00B1A9-80FA-4E41-A7CB-5AC6799A06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858168-25A5-44B9-8B52-325E19CB17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13" name="Graphic 12" descr="Back">
            <a:hlinkClick r:id="rId2" action="ppaction://hlinksldjump"/>
            <a:extLst>
              <a:ext uri="{FF2B5EF4-FFF2-40B4-BE49-F238E27FC236}">
                <a16:creationId xmlns:a16="http://schemas.microsoft.com/office/drawing/2014/main" id="{2BD0D396-30D1-46DE-A6FE-E184AD7F53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31726" y="5160524"/>
            <a:ext cx="914400" cy="914400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4570E96-AF71-4D4B-A51F-26235E5D80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279152"/>
              </p:ext>
            </p:extLst>
          </p:nvPr>
        </p:nvGraphicFramePr>
        <p:xfrm>
          <a:off x="2228849" y="2179320"/>
          <a:ext cx="7734301" cy="2499360"/>
        </p:xfrm>
        <a:graphic>
          <a:graphicData uri="http://schemas.openxmlformats.org/drawingml/2006/table">
            <a:tbl>
              <a:tblPr/>
              <a:tblGrid>
                <a:gridCol w="1895807">
                  <a:extLst>
                    <a:ext uri="{9D8B030D-6E8A-4147-A177-3AD203B41FA5}">
                      <a16:colId xmlns:a16="http://schemas.microsoft.com/office/drawing/2014/main" val="3869906828"/>
                    </a:ext>
                  </a:extLst>
                </a:gridCol>
                <a:gridCol w="710928">
                  <a:extLst>
                    <a:ext uri="{9D8B030D-6E8A-4147-A177-3AD203B41FA5}">
                      <a16:colId xmlns:a16="http://schemas.microsoft.com/office/drawing/2014/main" val="1856500248"/>
                    </a:ext>
                  </a:extLst>
                </a:gridCol>
                <a:gridCol w="595402">
                  <a:extLst>
                    <a:ext uri="{9D8B030D-6E8A-4147-A177-3AD203B41FA5}">
                      <a16:colId xmlns:a16="http://schemas.microsoft.com/office/drawing/2014/main" val="158166391"/>
                    </a:ext>
                  </a:extLst>
                </a:gridCol>
                <a:gridCol w="764247">
                  <a:extLst>
                    <a:ext uri="{9D8B030D-6E8A-4147-A177-3AD203B41FA5}">
                      <a16:colId xmlns:a16="http://schemas.microsoft.com/office/drawing/2014/main" val="437863994"/>
                    </a:ext>
                  </a:extLst>
                </a:gridCol>
                <a:gridCol w="728701">
                  <a:extLst>
                    <a:ext uri="{9D8B030D-6E8A-4147-A177-3AD203B41FA5}">
                      <a16:colId xmlns:a16="http://schemas.microsoft.com/office/drawing/2014/main" val="1008064569"/>
                    </a:ext>
                  </a:extLst>
                </a:gridCol>
                <a:gridCol w="622062">
                  <a:extLst>
                    <a:ext uri="{9D8B030D-6E8A-4147-A177-3AD203B41FA5}">
                      <a16:colId xmlns:a16="http://schemas.microsoft.com/office/drawing/2014/main" val="21934186"/>
                    </a:ext>
                  </a:extLst>
                </a:gridCol>
                <a:gridCol w="568742">
                  <a:extLst>
                    <a:ext uri="{9D8B030D-6E8A-4147-A177-3AD203B41FA5}">
                      <a16:colId xmlns:a16="http://schemas.microsoft.com/office/drawing/2014/main" val="342245148"/>
                    </a:ext>
                  </a:extLst>
                </a:gridCol>
                <a:gridCol w="568742">
                  <a:extLst>
                    <a:ext uri="{9D8B030D-6E8A-4147-A177-3AD203B41FA5}">
                      <a16:colId xmlns:a16="http://schemas.microsoft.com/office/drawing/2014/main" val="800359077"/>
                    </a:ext>
                  </a:extLst>
                </a:gridCol>
                <a:gridCol w="568742">
                  <a:extLst>
                    <a:ext uri="{9D8B030D-6E8A-4147-A177-3AD203B41FA5}">
                      <a16:colId xmlns:a16="http://schemas.microsoft.com/office/drawing/2014/main" val="1708276928"/>
                    </a:ext>
                  </a:extLst>
                </a:gridCol>
                <a:gridCol w="710928">
                  <a:extLst>
                    <a:ext uri="{9D8B030D-6E8A-4147-A177-3AD203B41FA5}">
                      <a16:colId xmlns:a16="http://schemas.microsoft.com/office/drawing/2014/main" val="826618190"/>
                    </a:ext>
                  </a:extLst>
                </a:gridCol>
              </a:tblGrid>
              <a:tr h="190500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Normalized Matrix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{W}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957372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Lightweight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0.0403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180474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Reusable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0.1098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0.0758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0.1324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0.0403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0.1923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0.0729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0.0595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0.1667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0.1062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023876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Dynamic qualities do not change after impact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0.1098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0.0253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0.0441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0.0242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0.1154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0.0729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0.0357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0.0185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0.0557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852775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Reduce to &lt;3Gs acceleration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0.1829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0.2273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0.2206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0.1210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0.1923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0.1215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0.0595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0.1667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0.1615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657641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Consistent tooling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0.0122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0.0152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0.0147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0.0242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0.0385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0.1215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0.0595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0.0185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0.0380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302703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handle impact speed 10ft/s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0.2561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0.3788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0.2206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0.3629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0.1154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0.3646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0.5357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0.2778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0.3140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534602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 support 32800kg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0.1829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0.2273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0.2206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0.3629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0.1154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0.1215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0.1786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0.2778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0.2109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409939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&lt;10 degree offset from z axis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0.1098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0.0253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0.1324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0.0403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0.1154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0.0729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0.0357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0.0556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0.0734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3709849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2720728"/>
                  </a:ext>
                </a:extLst>
              </a:tr>
            </a:tbl>
          </a:graphicData>
        </a:graphic>
      </p:graphicFrame>
      <p:pic>
        <p:nvPicPr>
          <p:cNvPr id="7" name="Graphic 6" descr="Back">
            <a:hlinkClick r:id="rId5" action="ppaction://hlinksldjump"/>
            <a:extLst>
              <a:ext uri="{FF2B5EF4-FFF2-40B4-BE49-F238E27FC236}">
                <a16:creationId xmlns:a16="http://schemas.microsoft.com/office/drawing/2014/main" id="{7331AEB9-F0C5-4D03-8930-0D6E7A3615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11277601" y="5160524"/>
            <a:ext cx="914399" cy="914400"/>
          </a:xfrm>
          <a:prstGeom prst="rect">
            <a:avLst/>
          </a:prstGeom>
        </p:spPr>
      </p:pic>
      <p:pic>
        <p:nvPicPr>
          <p:cNvPr id="3" name="Graphic 2" descr="Return">
            <a:hlinkClick r:id="rId6" action="ppaction://hlinksldjump"/>
            <a:extLst>
              <a:ext uri="{FF2B5EF4-FFF2-40B4-BE49-F238E27FC236}">
                <a16:creationId xmlns:a16="http://schemas.microsoft.com/office/drawing/2014/main" id="{D24ED5FD-6651-4744-871C-9504A73B35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76200" y="424612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2019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3044B-5905-4281-92FC-44BBF5F71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Back Up Concept Selection: AHP 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00B1A9-80FA-4E41-A7CB-5AC6799A06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858168-25A5-44B9-8B52-325E19CB17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13" name="Graphic 12" descr="Back">
            <a:hlinkClick r:id="rId2" action="ppaction://hlinksldjump"/>
            <a:extLst>
              <a:ext uri="{FF2B5EF4-FFF2-40B4-BE49-F238E27FC236}">
                <a16:creationId xmlns:a16="http://schemas.microsoft.com/office/drawing/2014/main" id="{2BD0D396-30D1-46DE-A6FE-E184AD7F53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31726" y="5160524"/>
            <a:ext cx="914400" cy="914400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2EE53A3-DA07-43D8-A9EF-AA4FEB4F28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9702271"/>
              </p:ext>
            </p:extLst>
          </p:nvPr>
        </p:nvGraphicFramePr>
        <p:xfrm>
          <a:off x="3099259" y="2403381"/>
          <a:ext cx="5295900" cy="1940726"/>
        </p:xfrm>
        <a:graphic>
          <a:graphicData uri="http://schemas.openxmlformats.org/drawingml/2006/table">
            <a:tbl>
              <a:tblPr/>
              <a:tblGrid>
                <a:gridCol w="1625600">
                  <a:extLst>
                    <a:ext uri="{9D8B030D-6E8A-4147-A177-3AD203B41FA5}">
                      <a16:colId xmlns:a16="http://schemas.microsoft.com/office/drawing/2014/main" val="118058871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175347585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3741918519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1610656140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1251951962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73995456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Weighted Sum Vector {</a:t>
                      </a:r>
                      <a:r>
                        <a:rPr lang="en-US" sz="11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Ws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}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{W}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{Cons}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520556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0.352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0.0403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8.737873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418016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0.992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0.1062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9.337189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lambda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9.181082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9494316"/>
                  </a:ext>
                </a:extLst>
              </a:tr>
              <a:tr h="2643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0.488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0.0557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8.754142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125151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1.546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0.1615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9.571901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0.168726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154455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0.323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8.492243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0.120519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872073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0.3140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9.567303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452675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2.080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0.2109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9.863322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76766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0.670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0.0734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9.124682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620962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Average: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9.181082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5077411"/>
                  </a:ext>
                </a:extLst>
              </a:tr>
            </a:tbl>
          </a:graphicData>
        </a:graphic>
      </p:graphicFrame>
      <p:sp>
        <p:nvSpPr>
          <p:cNvPr id="12" name="avatar">
            <a:extLst>
              <a:ext uri="{FF2B5EF4-FFF2-40B4-BE49-F238E27FC236}">
                <a16:creationId xmlns:a16="http://schemas.microsoft.com/office/drawing/2014/main" id="{77D7463A-8397-441F-9B83-77FC0C0DB0B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40809" y="1080300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" name="Graphic 5" descr="Return">
            <a:hlinkClick r:id="rId5" action="ppaction://hlinksldjump"/>
            <a:extLst>
              <a:ext uri="{FF2B5EF4-FFF2-40B4-BE49-F238E27FC236}">
                <a16:creationId xmlns:a16="http://schemas.microsoft.com/office/drawing/2014/main" id="{20DCE030-49C2-4C00-AB85-D553E157A7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76200" y="424612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5860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80903-8665-46FC-9645-E3682889E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NASA Colors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D4502E-80E2-4B89-86DF-D9B9026BEE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683B32-2B2C-4833-B629-146AD9BE69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9307FE-967D-41E8-B48C-B72652F07A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2841" y="1737213"/>
            <a:ext cx="7346317" cy="3383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6952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>
            <a:extLst>
              <a:ext uri="{FF2B5EF4-FFF2-40B4-BE49-F238E27FC236}">
                <a16:creationId xmlns:a16="http://schemas.microsoft.com/office/drawing/2014/main" id="{29BF6E80-6C93-4BE7-952F-70209765B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96950"/>
          </a:xfrm>
        </p:spPr>
        <p:txBody>
          <a:bodyPr/>
          <a:lstStyle/>
          <a:p>
            <a:r>
              <a:rPr lang="en-US"/>
              <a:t>Progress Trackers</a:t>
            </a: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AB769726-4921-44FB-855D-BE809783B961}"/>
              </a:ext>
            </a:extLst>
          </p:cNvPr>
          <p:cNvGrpSpPr/>
          <p:nvPr/>
        </p:nvGrpSpPr>
        <p:grpSpPr>
          <a:xfrm>
            <a:off x="5639808" y="2971800"/>
            <a:ext cx="916019" cy="914400"/>
            <a:chOff x="4533592" y="1492035"/>
            <a:chExt cx="916019" cy="914400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EA739D0C-5132-4F6C-8F2E-1C3158A9FDE1}"/>
                </a:ext>
              </a:extLst>
            </p:cNvPr>
            <p:cNvSpPr/>
            <p:nvPr/>
          </p:nvSpPr>
          <p:spPr>
            <a:xfrm>
              <a:off x="4622967" y="1594485"/>
              <a:ext cx="710565" cy="710565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31" name="Graphic 30" descr="New Moon">
              <a:extLst>
                <a:ext uri="{FF2B5EF4-FFF2-40B4-BE49-F238E27FC236}">
                  <a16:creationId xmlns:a16="http://schemas.microsoft.com/office/drawing/2014/main" id="{69CB3DEA-BFA4-4EE7-A09C-E0BC41BDFF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533592" y="1492035"/>
              <a:ext cx="914400" cy="914400"/>
            </a:xfrm>
            <a:prstGeom prst="rect">
              <a:avLst/>
            </a:prstGeom>
          </p:spPr>
        </p:pic>
        <p:pic>
          <p:nvPicPr>
            <p:cNvPr id="15" name="Graphic 14" descr="Full Moon">
              <a:extLst>
                <a:ext uri="{FF2B5EF4-FFF2-40B4-BE49-F238E27FC236}">
                  <a16:creationId xmlns:a16="http://schemas.microsoft.com/office/drawing/2014/main" id="{7585833E-CD68-4323-8157-018483A35D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535211" y="1492035"/>
              <a:ext cx="914400" cy="914400"/>
            </a:xfrm>
            <a:prstGeom prst="rect">
              <a:avLst/>
            </a:prstGeom>
          </p:spPr>
        </p:pic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F008D20D-87C5-4164-915D-A513D16A3662}"/>
              </a:ext>
            </a:extLst>
          </p:cNvPr>
          <p:cNvGrpSpPr/>
          <p:nvPr/>
        </p:nvGrpSpPr>
        <p:grpSpPr>
          <a:xfrm>
            <a:off x="9294166" y="2971800"/>
            <a:ext cx="914400" cy="914400"/>
            <a:chOff x="8187950" y="1492035"/>
            <a:chExt cx="914400" cy="914400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8E8839F0-CEA3-4D26-9D2E-102525D483DD}"/>
                </a:ext>
              </a:extLst>
            </p:cNvPr>
            <p:cNvSpPr/>
            <p:nvPr/>
          </p:nvSpPr>
          <p:spPr>
            <a:xfrm>
              <a:off x="8292021" y="1594485"/>
              <a:ext cx="710565" cy="710565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39" name="Graphic 38" descr="New Moon">
              <a:extLst>
                <a:ext uri="{FF2B5EF4-FFF2-40B4-BE49-F238E27FC236}">
                  <a16:creationId xmlns:a16="http://schemas.microsoft.com/office/drawing/2014/main" id="{93CB67ED-A2DD-412C-93CA-6FDD66FEF3A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187950" y="1492035"/>
              <a:ext cx="914400" cy="914400"/>
            </a:xfrm>
            <a:prstGeom prst="rect">
              <a:avLst/>
            </a:prstGeom>
          </p:spPr>
        </p:pic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C3BA6637-F445-4E34-9409-388D2227E385}"/>
              </a:ext>
            </a:extLst>
          </p:cNvPr>
          <p:cNvGrpSpPr/>
          <p:nvPr/>
        </p:nvGrpSpPr>
        <p:grpSpPr>
          <a:xfrm>
            <a:off x="2890544" y="2971800"/>
            <a:ext cx="916830" cy="914400"/>
            <a:chOff x="1784328" y="1492035"/>
            <a:chExt cx="916830" cy="914400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641A05AE-CB48-4877-A60B-169E5A8A714E}"/>
                </a:ext>
              </a:extLst>
            </p:cNvPr>
            <p:cNvSpPr/>
            <p:nvPr/>
          </p:nvSpPr>
          <p:spPr>
            <a:xfrm>
              <a:off x="1891107" y="1584577"/>
              <a:ext cx="710565" cy="710565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7" name="Graphic 6" descr="New Moon">
              <a:extLst>
                <a:ext uri="{FF2B5EF4-FFF2-40B4-BE49-F238E27FC236}">
                  <a16:creationId xmlns:a16="http://schemas.microsoft.com/office/drawing/2014/main" id="{18AC3F18-4796-48F0-BEB8-F94C280267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786758" y="1492035"/>
              <a:ext cx="914400" cy="914400"/>
            </a:xfrm>
            <a:prstGeom prst="rect">
              <a:avLst/>
            </a:prstGeom>
          </p:spPr>
        </p:pic>
        <p:pic>
          <p:nvPicPr>
            <p:cNvPr id="9" name="Graphic 8" descr="Waning Crescent Moon">
              <a:extLst>
                <a:ext uri="{FF2B5EF4-FFF2-40B4-BE49-F238E27FC236}">
                  <a16:creationId xmlns:a16="http://schemas.microsoft.com/office/drawing/2014/main" id="{8BDEF0C8-7668-4B8F-920E-C61A1D40F80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784328" y="1492035"/>
              <a:ext cx="914400" cy="914400"/>
            </a:xfrm>
            <a:prstGeom prst="rect">
              <a:avLst/>
            </a:prstGeom>
          </p:spPr>
        </p:pic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A0A02B8C-DDE7-4FBF-9305-E48451CB41AD}"/>
              </a:ext>
            </a:extLst>
          </p:cNvPr>
          <p:cNvGrpSpPr/>
          <p:nvPr/>
        </p:nvGrpSpPr>
        <p:grpSpPr>
          <a:xfrm>
            <a:off x="3808995" y="2971800"/>
            <a:ext cx="914400" cy="914400"/>
            <a:chOff x="2702779" y="1492035"/>
            <a:chExt cx="914400" cy="914400"/>
          </a:xfrm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E8908D18-7666-427B-BCD0-3E71422E2D76}"/>
                </a:ext>
              </a:extLst>
            </p:cNvPr>
            <p:cNvSpPr/>
            <p:nvPr/>
          </p:nvSpPr>
          <p:spPr>
            <a:xfrm>
              <a:off x="2810367" y="1584577"/>
              <a:ext cx="710565" cy="710565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11" name="Graphic 10" descr="New Moon">
              <a:extLst>
                <a:ext uri="{FF2B5EF4-FFF2-40B4-BE49-F238E27FC236}">
                  <a16:creationId xmlns:a16="http://schemas.microsoft.com/office/drawing/2014/main" id="{D85BEC18-9EDA-448E-BBD2-05467D3D8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702779" y="1492035"/>
              <a:ext cx="914400" cy="914400"/>
            </a:xfrm>
            <a:prstGeom prst="rect">
              <a:avLst/>
            </a:prstGeom>
          </p:spPr>
        </p:pic>
        <p:pic>
          <p:nvPicPr>
            <p:cNvPr id="25" name="Graphic 24" descr="Last Quarter Moon">
              <a:extLst>
                <a:ext uri="{FF2B5EF4-FFF2-40B4-BE49-F238E27FC236}">
                  <a16:creationId xmlns:a16="http://schemas.microsoft.com/office/drawing/2014/main" id="{229A28EC-3A6B-4A17-9AD8-FA425BA9B5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2702779" y="1492035"/>
              <a:ext cx="914400" cy="914400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87E11B78-BF69-4995-99B9-AE0D00D58F69}"/>
              </a:ext>
            </a:extLst>
          </p:cNvPr>
          <p:cNvGrpSpPr/>
          <p:nvPr/>
        </p:nvGrpSpPr>
        <p:grpSpPr>
          <a:xfrm>
            <a:off x="7465367" y="2971800"/>
            <a:ext cx="916020" cy="914400"/>
            <a:chOff x="6359151" y="1492035"/>
            <a:chExt cx="916020" cy="9144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F8CADEBA-2AED-4B92-B245-AC82B2CD9F03}"/>
                </a:ext>
              </a:extLst>
            </p:cNvPr>
            <p:cNvSpPr/>
            <p:nvPr/>
          </p:nvSpPr>
          <p:spPr>
            <a:xfrm>
              <a:off x="6458639" y="1594485"/>
              <a:ext cx="710565" cy="710565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35" name="Graphic 34" descr="New Moon">
              <a:extLst>
                <a:ext uri="{FF2B5EF4-FFF2-40B4-BE49-F238E27FC236}">
                  <a16:creationId xmlns:a16="http://schemas.microsoft.com/office/drawing/2014/main" id="{7B55DEEC-84FD-44AA-B067-586FBA91F61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360771" y="1492035"/>
              <a:ext cx="914400" cy="914400"/>
            </a:xfrm>
            <a:prstGeom prst="rect">
              <a:avLst/>
            </a:prstGeom>
          </p:spPr>
        </p:pic>
        <p:pic>
          <p:nvPicPr>
            <p:cNvPr id="17" name="Graphic 16" descr="First Quarter Moon">
              <a:extLst>
                <a:ext uri="{FF2B5EF4-FFF2-40B4-BE49-F238E27FC236}">
                  <a16:creationId xmlns:a16="http://schemas.microsoft.com/office/drawing/2014/main" id="{11FE87A0-F89E-46B3-A3D1-CDB3548222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359151" y="1492035"/>
              <a:ext cx="914400" cy="914400"/>
            </a:xfrm>
            <a:prstGeom prst="rect">
              <a:avLst/>
            </a:prstGeom>
          </p:spPr>
        </p:pic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0C06FDB5-8CA6-4A9B-8940-B97CA75673BD}"/>
              </a:ext>
            </a:extLst>
          </p:cNvPr>
          <p:cNvGrpSpPr/>
          <p:nvPr/>
        </p:nvGrpSpPr>
        <p:grpSpPr>
          <a:xfrm>
            <a:off x="8381387" y="2971800"/>
            <a:ext cx="914400" cy="914400"/>
            <a:chOff x="7275171" y="1492035"/>
            <a:chExt cx="914400" cy="914400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093BF1E5-6988-430D-82F2-A2BC1519E571}"/>
                </a:ext>
              </a:extLst>
            </p:cNvPr>
            <p:cNvSpPr/>
            <p:nvPr/>
          </p:nvSpPr>
          <p:spPr>
            <a:xfrm>
              <a:off x="7374658" y="1594485"/>
              <a:ext cx="710565" cy="710565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37" name="Graphic 36" descr="New Moon">
              <a:extLst>
                <a:ext uri="{FF2B5EF4-FFF2-40B4-BE49-F238E27FC236}">
                  <a16:creationId xmlns:a16="http://schemas.microsoft.com/office/drawing/2014/main" id="{2F230F58-8221-479A-8C9F-0335319D4F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275171" y="1492035"/>
              <a:ext cx="914400" cy="914400"/>
            </a:xfrm>
            <a:prstGeom prst="rect">
              <a:avLst/>
            </a:prstGeom>
          </p:spPr>
        </p:pic>
        <p:pic>
          <p:nvPicPr>
            <p:cNvPr id="19" name="Graphic 18" descr="Waxing Crescent Moon">
              <a:extLst>
                <a:ext uri="{FF2B5EF4-FFF2-40B4-BE49-F238E27FC236}">
                  <a16:creationId xmlns:a16="http://schemas.microsoft.com/office/drawing/2014/main" id="{90176CE5-35C9-487A-BC0F-CE82F599BE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7275171" y="1492035"/>
              <a:ext cx="914400" cy="914400"/>
            </a:xfrm>
            <a:prstGeom prst="rect">
              <a:avLst/>
            </a:prstGeom>
          </p:spPr>
        </p:pic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B1C4C0C3-6B86-49D1-A15B-565F75F0DE22}"/>
              </a:ext>
            </a:extLst>
          </p:cNvPr>
          <p:cNvGrpSpPr/>
          <p:nvPr/>
        </p:nvGrpSpPr>
        <p:grpSpPr>
          <a:xfrm>
            <a:off x="6550968" y="2971800"/>
            <a:ext cx="917640" cy="914400"/>
            <a:chOff x="5444752" y="1492035"/>
            <a:chExt cx="917640" cy="914400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A40C469E-EA0D-4A5C-9F50-5739A5CAE751}"/>
                </a:ext>
              </a:extLst>
            </p:cNvPr>
            <p:cNvSpPr/>
            <p:nvPr/>
          </p:nvSpPr>
          <p:spPr>
            <a:xfrm>
              <a:off x="5550719" y="1594485"/>
              <a:ext cx="710565" cy="710565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33" name="Graphic 32" descr="New Moon">
              <a:extLst>
                <a:ext uri="{FF2B5EF4-FFF2-40B4-BE49-F238E27FC236}">
                  <a16:creationId xmlns:a16="http://schemas.microsoft.com/office/drawing/2014/main" id="{09B86521-6696-4C40-8050-4D4A5DD058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447992" y="1492035"/>
              <a:ext cx="914400" cy="914400"/>
            </a:xfrm>
            <a:prstGeom prst="rect">
              <a:avLst/>
            </a:prstGeom>
          </p:spPr>
        </p:pic>
        <p:pic>
          <p:nvPicPr>
            <p:cNvPr id="21" name="Graphic 20" descr="Waxing Gibbous Moon">
              <a:extLst>
                <a:ext uri="{FF2B5EF4-FFF2-40B4-BE49-F238E27FC236}">
                  <a16:creationId xmlns:a16="http://schemas.microsoft.com/office/drawing/2014/main" id="{534B23F8-A5CA-40CF-9CD4-ABC432036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5444752" y="1492035"/>
              <a:ext cx="914400" cy="914400"/>
            </a:xfrm>
            <a:prstGeom prst="rect">
              <a:avLst/>
            </a:prstGeom>
          </p:spPr>
        </p:pic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C5769641-5B79-47F9-9803-9055435D43E0}"/>
              </a:ext>
            </a:extLst>
          </p:cNvPr>
          <p:cNvGrpSpPr/>
          <p:nvPr/>
        </p:nvGrpSpPr>
        <p:grpSpPr>
          <a:xfrm>
            <a:off x="4725015" y="2971800"/>
            <a:ext cx="914805" cy="914400"/>
            <a:chOff x="3618799" y="1492035"/>
            <a:chExt cx="914805" cy="9144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787B1448-A319-4601-91CE-6E8298E90DD1}"/>
                </a:ext>
              </a:extLst>
            </p:cNvPr>
            <p:cNvSpPr/>
            <p:nvPr/>
          </p:nvSpPr>
          <p:spPr>
            <a:xfrm>
              <a:off x="3722617" y="1594485"/>
              <a:ext cx="710565" cy="710565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27" name="Graphic 26" descr="New Moon">
              <a:extLst>
                <a:ext uri="{FF2B5EF4-FFF2-40B4-BE49-F238E27FC236}">
                  <a16:creationId xmlns:a16="http://schemas.microsoft.com/office/drawing/2014/main" id="{EF35EB40-4AC1-4553-911F-C1C58E5EB1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618799" y="1492035"/>
              <a:ext cx="914400" cy="914400"/>
            </a:xfrm>
            <a:prstGeom prst="rect">
              <a:avLst/>
            </a:prstGeom>
          </p:spPr>
        </p:pic>
        <p:pic>
          <p:nvPicPr>
            <p:cNvPr id="23" name="Graphic 22" descr="Waning Gibbous Moon">
              <a:extLst>
                <a:ext uri="{FF2B5EF4-FFF2-40B4-BE49-F238E27FC236}">
                  <a16:creationId xmlns:a16="http://schemas.microsoft.com/office/drawing/2014/main" id="{10E34A4E-8A55-4B32-8B95-B9A7750E56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3619204" y="1492035"/>
              <a:ext cx="914400" cy="914400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2367722-252F-4D2D-92C7-4E8F845E3B52}"/>
              </a:ext>
            </a:extLst>
          </p:cNvPr>
          <p:cNvGrpSpPr/>
          <p:nvPr/>
        </p:nvGrpSpPr>
        <p:grpSpPr>
          <a:xfrm>
            <a:off x="1983434" y="2971800"/>
            <a:ext cx="914400" cy="914400"/>
            <a:chOff x="8187950" y="1492035"/>
            <a:chExt cx="914400" cy="914400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C3273F3E-D874-408A-90C6-2B3B2E0DEA67}"/>
                </a:ext>
              </a:extLst>
            </p:cNvPr>
            <p:cNvSpPr/>
            <p:nvPr/>
          </p:nvSpPr>
          <p:spPr>
            <a:xfrm>
              <a:off x="8292021" y="1594485"/>
              <a:ext cx="710565" cy="710565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38" name="Graphic 37" descr="New Moon">
              <a:extLst>
                <a:ext uri="{FF2B5EF4-FFF2-40B4-BE49-F238E27FC236}">
                  <a16:creationId xmlns:a16="http://schemas.microsoft.com/office/drawing/2014/main" id="{D745BDB7-A486-4D71-A7B4-49F3756725D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187950" y="1492035"/>
              <a:ext cx="914400" cy="914400"/>
            </a:xfrm>
            <a:prstGeom prst="rect">
              <a:avLst/>
            </a:prstGeom>
          </p:spPr>
        </p:pic>
      </p:grpSp>
      <p:sp>
        <p:nvSpPr>
          <p:cNvPr id="40" name="Slide Number Placeholder 3">
            <a:extLst>
              <a:ext uri="{FF2B5EF4-FFF2-40B4-BE49-F238E27FC236}">
                <a16:creationId xmlns:a16="http://schemas.microsoft.com/office/drawing/2014/main" id="{D490DF0B-95C2-4C87-9CFB-C461B07005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</p:spPr>
        <p:txBody>
          <a:bodyPr/>
          <a:lstStyle/>
          <a:p>
            <a:fld id="{6F1FABC0-072B-4F22-8F9B-95A9D10B0206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883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7D9FBBA9-7C98-4224-8618-4D223C042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0836" y="685728"/>
            <a:ext cx="3392564" cy="28782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000">
                <a:solidFill>
                  <a:schemeClr val="bg1"/>
                </a:solidFill>
              </a:rPr>
              <a:t>Sponsor &amp; Advisor</a:t>
            </a:r>
          </a:p>
        </p:txBody>
      </p:sp>
      <p:sp>
        <p:nvSpPr>
          <p:cNvPr id="18" name="Slide Number Placeholder 4">
            <a:extLst>
              <a:ext uri="{FF2B5EF4-FFF2-40B4-BE49-F238E27FC236}">
                <a16:creationId xmlns:a16="http://schemas.microsoft.com/office/drawing/2014/main" id="{7E6344C6-4783-4414-B7EC-EF94649256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</p:spPr>
        <p:txBody>
          <a:bodyPr/>
          <a:lstStyle/>
          <a:p>
            <a:fld id="{6F1FABC0-072B-4F22-8F9B-95A9D10B0206}" type="slidenum">
              <a:rPr lang="en-US" smtClean="0"/>
              <a:pPr/>
              <a:t>3</a:t>
            </a:fld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1B9E2E6-F5B5-43ED-A1A4-683A851ADA3E}"/>
              </a:ext>
            </a:extLst>
          </p:cNvPr>
          <p:cNvGrpSpPr/>
          <p:nvPr/>
        </p:nvGrpSpPr>
        <p:grpSpPr>
          <a:xfrm>
            <a:off x="4572000" y="3550076"/>
            <a:ext cx="3048000" cy="1524000"/>
            <a:chOff x="3810000" y="2667000"/>
            <a:chExt cx="3048000" cy="1524000"/>
          </a:xfrm>
        </p:grpSpPr>
        <p:pic>
          <p:nvPicPr>
            <p:cNvPr id="20" name="Picture 2" descr="FSU seal">
              <a:extLst>
                <a:ext uri="{FF2B5EF4-FFF2-40B4-BE49-F238E27FC236}">
                  <a16:creationId xmlns:a16="http://schemas.microsoft.com/office/drawing/2014/main" id="{57695C46-488D-461F-87F8-BA701D8555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0" y="2667000"/>
              <a:ext cx="1524000" cy="152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4" descr="FAMU seal">
              <a:extLst>
                <a:ext uri="{FF2B5EF4-FFF2-40B4-BE49-F238E27FC236}">
                  <a16:creationId xmlns:a16="http://schemas.microsoft.com/office/drawing/2014/main" id="{E293EB4E-E39B-479B-B04E-2CF36DC071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0" y="2667000"/>
              <a:ext cx="1524000" cy="152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4" name="Picture 6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3F883B84-8549-41D0-B094-72A83D0A258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333" t="-413" r="12500" b="740"/>
          <a:stretch/>
        </p:blipFill>
        <p:spPr>
          <a:xfrm>
            <a:off x="1955868" y="1272075"/>
            <a:ext cx="2567377" cy="34646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Picture 12" descr="A person wearing glasses&#10;&#10;Description automatically generated">
            <a:extLst>
              <a:ext uri="{FF2B5EF4-FFF2-40B4-BE49-F238E27FC236}">
                <a16:creationId xmlns:a16="http://schemas.microsoft.com/office/drawing/2014/main" id="{1244359F-9191-4DBC-896B-47DC4EBA3E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9865" y="1265013"/>
            <a:ext cx="2567377" cy="34717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Picture 25" descr="A picture containing clock&#10;&#10;Description automatically generated">
            <a:extLst>
              <a:ext uri="{FF2B5EF4-FFF2-40B4-BE49-F238E27FC236}">
                <a16:creationId xmlns:a16="http://schemas.microsoft.com/office/drawing/2014/main" id="{EF2D24A4-1E02-4E46-B1DA-9F760381A3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844" y="2068717"/>
            <a:ext cx="3479481" cy="1739741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C19A5A8-6EDA-40E8-8A04-6AB9E47F67E6}"/>
              </a:ext>
            </a:extLst>
          </p:cNvPr>
          <p:cNvSpPr/>
          <p:nvPr/>
        </p:nvSpPr>
        <p:spPr>
          <a:xfrm>
            <a:off x="3239557" y="287826"/>
            <a:ext cx="5712885" cy="887505"/>
          </a:xfrm>
          <a:prstGeom prst="roundRect">
            <a:avLst>
              <a:gd name="adj" fmla="val 50000"/>
            </a:avLst>
          </a:prstGeom>
          <a:ln w="38100">
            <a:solidFill>
              <a:srgbClr val="FC3D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>
                <a:solidFill>
                  <a:schemeClr val="bg1"/>
                </a:solidFill>
                <a:latin typeface="+mj-lt"/>
              </a:rPr>
              <a:t>Sponsor &amp; Advisor</a:t>
            </a:r>
            <a:endParaRPr lang="en-US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195E379-E109-49B2-B364-1C5B83F5D973}"/>
              </a:ext>
            </a:extLst>
          </p:cNvPr>
          <p:cNvSpPr/>
          <p:nvPr/>
        </p:nvSpPr>
        <p:spPr>
          <a:xfrm>
            <a:off x="1768094" y="4779957"/>
            <a:ext cx="3151018" cy="1104489"/>
          </a:xfrm>
          <a:prstGeom prst="roundRect">
            <a:avLst>
              <a:gd name="adj" fmla="val 26583"/>
            </a:avLst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Project Sponsor</a:t>
            </a:r>
          </a:p>
          <a:p>
            <a:pPr algn="ctr"/>
            <a:r>
              <a:rPr lang="en-US">
                <a:solidFill>
                  <a:schemeClr val="bg1"/>
                </a:solidFill>
              </a:rPr>
              <a:t>Rachel McCauley</a:t>
            </a:r>
            <a:endParaRPr lang="en-US">
              <a:solidFill>
                <a:schemeClr val="bg1"/>
              </a:solidFill>
              <a:cs typeface="Arial"/>
            </a:endParaRPr>
          </a:p>
          <a:p>
            <a:pPr algn="ctr"/>
            <a:r>
              <a:rPr lang="en-US">
                <a:solidFill>
                  <a:schemeClr val="bg1"/>
                </a:solidFill>
              </a:rPr>
              <a:t>MSFC Advanced Concepts Deputy Manager at NASA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CD7EF38-F1AF-43DC-AE9A-223458D1A02D}"/>
              </a:ext>
            </a:extLst>
          </p:cNvPr>
          <p:cNvSpPr/>
          <p:nvPr/>
        </p:nvSpPr>
        <p:spPr>
          <a:xfrm>
            <a:off x="7258045" y="4779957"/>
            <a:ext cx="3151018" cy="1104489"/>
          </a:xfrm>
          <a:prstGeom prst="roundRect">
            <a:avLst>
              <a:gd name="adj" fmla="val 26583"/>
            </a:avLst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Academic Advisor</a:t>
            </a:r>
          </a:p>
          <a:p>
            <a:pPr algn="ctr"/>
            <a:r>
              <a:rPr lang="en-US">
                <a:solidFill>
                  <a:schemeClr val="bg1"/>
                </a:solidFill>
                <a:cs typeface="Arial"/>
              </a:rPr>
              <a:t>Keith Larson</a:t>
            </a:r>
          </a:p>
          <a:p>
            <a:pPr algn="ctr"/>
            <a:r>
              <a:rPr lang="en-US">
                <a:solidFill>
                  <a:schemeClr val="bg1"/>
                </a:solidFill>
              </a:rPr>
              <a:t>Teaching Faculty I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04AEC25-067A-4319-B76F-B6A710C9FF98}"/>
              </a:ext>
            </a:extLst>
          </p:cNvPr>
          <p:cNvGrpSpPr/>
          <p:nvPr/>
        </p:nvGrpSpPr>
        <p:grpSpPr>
          <a:xfrm>
            <a:off x="0" y="0"/>
            <a:ext cx="916830" cy="914400"/>
            <a:chOff x="1784328" y="1492035"/>
            <a:chExt cx="916830" cy="91440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2FCE329E-3321-470E-99F4-D2BBDF20634A}"/>
                </a:ext>
              </a:extLst>
            </p:cNvPr>
            <p:cNvSpPr/>
            <p:nvPr/>
          </p:nvSpPr>
          <p:spPr>
            <a:xfrm>
              <a:off x="1891107" y="1584577"/>
              <a:ext cx="710565" cy="710565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23" name="Graphic 22" descr="New Moon">
              <a:extLst>
                <a:ext uri="{FF2B5EF4-FFF2-40B4-BE49-F238E27FC236}">
                  <a16:creationId xmlns:a16="http://schemas.microsoft.com/office/drawing/2014/main" id="{A95E658E-07D1-48EB-B789-90A9F81F177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786758" y="1492035"/>
              <a:ext cx="914400" cy="914400"/>
            </a:xfrm>
            <a:prstGeom prst="rect">
              <a:avLst/>
            </a:prstGeom>
          </p:spPr>
        </p:pic>
        <p:pic>
          <p:nvPicPr>
            <p:cNvPr id="30" name="Graphic 29" descr="Waning Crescent Moon">
              <a:extLst>
                <a:ext uri="{FF2B5EF4-FFF2-40B4-BE49-F238E27FC236}">
                  <a16:creationId xmlns:a16="http://schemas.microsoft.com/office/drawing/2014/main" id="{C0134E92-5C98-4807-93D5-679AB447B8A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784328" y="1492035"/>
              <a:ext cx="914400" cy="914400"/>
            </a:xfrm>
            <a:prstGeom prst="rect">
              <a:avLst/>
            </a:prstGeom>
          </p:spPr>
        </p:pic>
      </p:grpSp>
      <p:sp>
        <p:nvSpPr>
          <p:cNvPr id="27" name="Footer Placeholder 3">
            <a:extLst>
              <a:ext uri="{FF2B5EF4-FFF2-40B4-BE49-F238E27FC236}">
                <a16:creationId xmlns:a16="http://schemas.microsoft.com/office/drawing/2014/main" id="{C90B88CC-839E-4E36-8BBA-6FF5A163D6C7}"/>
              </a:ext>
            </a:extLst>
          </p:cNvPr>
          <p:cNvSpPr txBox="1">
            <a:spLocks/>
          </p:cNvSpPr>
          <p:nvPr/>
        </p:nvSpPr>
        <p:spPr>
          <a:xfrm>
            <a:off x="11056061" y="5659231"/>
            <a:ext cx="1135940" cy="277032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>
                <a:solidFill>
                  <a:schemeClr val="bg1"/>
                </a:solidFill>
              </a:rPr>
              <a:t>Matt Fowler</a:t>
            </a:r>
          </a:p>
        </p:txBody>
      </p:sp>
    </p:spTree>
    <p:extLst>
      <p:ext uri="{BB962C8B-B14F-4D97-AF65-F5344CB8AC3E}">
        <p14:creationId xmlns:p14="http://schemas.microsoft.com/office/powerpoint/2010/main" val="4259935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634746-087A-4EBB-8FE4-B3D7CF2469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4248"/>
            <a:ext cx="10515600" cy="429419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+mn-lt"/>
                <a:cs typeface="Calibri"/>
              </a:rPr>
              <a:t>To design a reusable device for the human lander system that will dissipate the impact energy in such a way that it does not damage the vessel or occupants. </a:t>
            </a:r>
            <a:endParaRPr lang="en-US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98DBCC-3129-47DE-BB9C-CC575363ED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0E12A79-C346-41C2-815A-1E209788201C}"/>
              </a:ext>
            </a:extLst>
          </p:cNvPr>
          <p:cNvSpPr/>
          <p:nvPr/>
        </p:nvSpPr>
        <p:spPr>
          <a:xfrm>
            <a:off x="4280132" y="287826"/>
            <a:ext cx="3749233" cy="887505"/>
          </a:xfrm>
          <a:prstGeom prst="roundRect">
            <a:avLst>
              <a:gd name="adj" fmla="val 50000"/>
            </a:avLst>
          </a:prstGeom>
          <a:ln w="38100">
            <a:solidFill>
              <a:srgbClr val="FC3D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>
                <a:solidFill>
                  <a:schemeClr val="bg1"/>
                </a:solidFill>
                <a:latin typeface="+mj-lt"/>
              </a:rPr>
              <a:t>Objective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224F920-E03F-4011-B87D-B2167B7E0E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79" y="1835064"/>
            <a:ext cx="2365112" cy="1946484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C8591D67-75C5-4864-B0B6-37EC9042561F}"/>
              </a:ext>
            </a:extLst>
          </p:cNvPr>
          <p:cNvGrpSpPr/>
          <p:nvPr/>
        </p:nvGrpSpPr>
        <p:grpSpPr>
          <a:xfrm>
            <a:off x="0" y="0"/>
            <a:ext cx="916830" cy="914400"/>
            <a:chOff x="1784328" y="1492035"/>
            <a:chExt cx="916830" cy="91440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1B5BDEF-DED8-4F86-B1E6-FB1A7CAB7CDD}"/>
                </a:ext>
              </a:extLst>
            </p:cNvPr>
            <p:cNvSpPr/>
            <p:nvPr/>
          </p:nvSpPr>
          <p:spPr>
            <a:xfrm>
              <a:off x="1891107" y="1584577"/>
              <a:ext cx="710565" cy="710565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22" name="Graphic 21" descr="New Moon">
              <a:extLst>
                <a:ext uri="{FF2B5EF4-FFF2-40B4-BE49-F238E27FC236}">
                  <a16:creationId xmlns:a16="http://schemas.microsoft.com/office/drawing/2014/main" id="{FEBEDE06-D6C9-4559-8E27-E0B6D0ADCD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786758" y="1492035"/>
              <a:ext cx="914400" cy="914400"/>
            </a:xfrm>
            <a:prstGeom prst="rect">
              <a:avLst/>
            </a:prstGeom>
          </p:spPr>
        </p:pic>
        <p:pic>
          <p:nvPicPr>
            <p:cNvPr id="23" name="Graphic 22" descr="Waning Crescent Moon">
              <a:extLst>
                <a:ext uri="{FF2B5EF4-FFF2-40B4-BE49-F238E27FC236}">
                  <a16:creationId xmlns:a16="http://schemas.microsoft.com/office/drawing/2014/main" id="{9410D7E3-4619-4F91-9A1E-F66C91B835F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784328" y="1492035"/>
              <a:ext cx="914400" cy="914400"/>
            </a:xfrm>
            <a:prstGeom prst="rect">
              <a:avLst/>
            </a:prstGeom>
          </p:spPr>
        </p:pic>
      </p:grp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EBEE43A1-8198-4E87-87B4-EEBFFBF6473E}"/>
              </a:ext>
            </a:extLst>
          </p:cNvPr>
          <p:cNvSpPr txBox="1">
            <a:spLocks/>
          </p:cNvSpPr>
          <p:nvPr/>
        </p:nvSpPr>
        <p:spPr>
          <a:xfrm>
            <a:off x="11056061" y="5659231"/>
            <a:ext cx="1135940" cy="277032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>
                <a:solidFill>
                  <a:schemeClr val="bg1"/>
                </a:solidFill>
              </a:rPr>
              <a:t>Matt Fowler</a:t>
            </a:r>
          </a:p>
        </p:txBody>
      </p:sp>
    </p:spTree>
    <p:extLst>
      <p:ext uri="{BB962C8B-B14F-4D97-AF65-F5344CB8AC3E}">
        <p14:creationId xmlns:p14="http://schemas.microsoft.com/office/powerpoint/2010/main" val="2883534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7.40741E-7 L 0.21745 -0.03449 C 0.26263 -0.04421 0.32734 -0.03287 0.39401 -0.00602 C 0.46901 0.02454 0.52773 0.06482 0.56615 0.10833 L 0.75325 0.30949 " pathEditMode="relative" rAng="780000" ptsTypes="AAAAA">
                                      <p:cBhvr>
                                        <p:cTn id="9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98" y="750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350" fill="hold">
                                          <p:stCondLst>
                                            <p:cond delay="3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35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350" fill="hold">
                                          <p:stCondLst>
                                            <p:cond delay="10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35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D8A27ED6-799A-4A7A-9268-861B3CA82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13" y="2581684"/>
            <a:ext cx="3255527" cy="3255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89F3D7-CE82-4508-BEF4-009505079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118524"/>
            <a:ext cx="10515600" cy="996950"/>
          </a:xfrm>
        </p:spPr>
        <p:txBody>
          <a:bodyPr/>
          <a:lstStyle/>
          <a:p>
            <a:r>
              <a:rPr lang="en-US"/>
              <a:t>Project Description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15925E-17B0-47BA-96A8-0AEBBB4BC8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8D19860-C632-47C2-9713-06F0CE7204E2}"/>
              </a:ext>
            </a:extLst>
          </p:cNvPr>
          <p:cNvSpPr/>
          <p:nvPr/>
        </p:nvSpPr>
        <p:spPr>
          <a:xfrm>
            <a:off x="3164160" y="287827"/>
            <a:ext cx="5863680" cy="887506"/>
          </a:xfrm>
          <a:prstGeom prst="roundRect">
            <a:avLst>
              <a:gd name="adj" fmla="val 50000"/>
            </a:avLst>
          </a:prstGeom>
          <a:ln w="38100">
            <a:solidFill>
              <a:srgbClr val="FC3D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>
                <a:solidFill>
                  <a:schemeClr val="bg1"/>
                </a:solidFill>
                <a:latin typeface="+mj-lt"/>
              </a:rPr>
              <a:t>Project Description</a:t>
            </a: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23B376DB-BCD3-498A-A066-6F70DDDE9987}"/>
              </a:ext>
            </a:extLst>
          </p:cNvPr>
          <p:cNvSpPr/>
          <p:nvPr/>
        </p:nvSpPr>
        <p:spPr>
          <a:xfrm rot="21265962">
            <a:off x="-179540" y="2596388"/>
            <a:ext cx="10425182" cy="2792860"/>
          </a:xfrm>
          <a:prstGeom prst="arc">
            <a:avLst>
              <a:gd name="adj1" fmla="val 12896113"/>
              <a:gd name="adj2" fmla="val 21292699"/>
            </a:avLst>
          </a:prstGeom>
          <a:ln w="57150">
            <a:solidFill>
              <a:srgbClr val="00B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hlinkClick r:id="rId4" action="ppaction://hlinksldjump"/>
            <a:extLst>
              <a:ext uri="{FF2B5EF4-FFF2-40B4-BE49-F238E27FC236}">
                <a16:creationId xmlns:a16="http://schemas.microsoft.com/office/drawing/2014/main" id="{7347583B-D619-4EAD-B265-8B63635128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956124">
            <a:off x="7975902" y="1631421"/>
            <a:ext cx="3731417" cy="285318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29CE4AE-84F2-4101-805E-559325837C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3776183">
            <a:off x="6878480" y="3586507"/>
            <a:ext cx="1513832" cy="1245882"/>
          </a:xfrm>
          <a:prstGeom prst="rect">
            <a:avLst/>
          </a:prstGeom>
        </p:spPr>
      </p:pic>
      <p:sp>
        <p:nvSpPr>
          <p:cNvPr id="11" name="Arc 10">
            <a:extLst>
              <a:ext uri="{FF2B5EF4-FFF2-40B4-BE49-F238E27FC236}">
                <a16:creationId xmlns:a16="http://schemas.microsoft.com/office/drawing/2014/main" id="{558D0BA4-4EE0-4813-9D88-ADF9783F8CB1}"/>
              </a:ext>
            </a:extLst>
          </p:cNvPr>
          <p:cNvSpPr/>
          <p:nvPr/>
        </p:nvSpPr>
        <p:spPr>
          <a:xfrm rot="21265962">
            <a:off x="-179539" y="2596388"/>
            <a:ext cx="10425182" cy="2792860"/>
          </a:xfrm>
          <a:prstGeom prst="arc">
            <a:avLst>
              <a:gd name="adj1" fmla="val 21576668"/>
              <a:gd name="adj2" fmla="val 11295372"/>
            </a:avLst>
          </a:prstGeom>
          <a:ln w="57150">
            <a:solidFill>
              <a:srgbClr val="00B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5E58A2F-8C2C-419A-9F2D-70015A80599F}"/>
              </a:ext>
            </a:extLst>
          </p:cNvPr>
          <p:cNvGrpSpPr/>
          <p:nvPr/>
        </p:nvGrpSpPr>
        <p:grpSpPr>
          <a:xfrm>
            <a:off x="0" y="0"/>
            <a:ext cx="914400" cy="914400"/>
            <a:chOff x="2702779" y="1492035"/>
            <a:chExt cx="914400" cy="91440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23AA3F9-02B7-4207-8A8C-A5E58B327E33}"/>
                </a:ext>
              </a:extLst>
            </p:cNvPr>
            <p:cNvSpPr/>
            <p:nvPr/>
          </p:nvSpPr>
          <p:spPr>
            <a:xfrm>
              <a:off x="2810367" y="1584577"/>
              <a:ext cx="710565" cy="710565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17" name="Graphic 16" descr="New Moon">
              <a:extLst>
                <a:ext uri="{FF2B5EF4-FFF2-40B4-BE49-F238E27FC236}">
                  <a16:creationId xmlns:a16="http://schemas.microsoft.com/office/drawing/2014/main" id="{68B2DF6C-8316-42F4-A256-B011D35B113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702779" y="1492035"/>
              <a:ext cx="914400" cy="914400"/>
            </a:xfrm>
            <a:prstGeom prst="rect">
              <a:avLst/>
            </a:prstGeom>
          </p:spPr>
        </p:pic>
        <p:pic>
          <p:nvPicPr>
            <p:cNvPr id="22" name="Graphic 21" descr="Last Quarter Moon">
              <a:extLst>
                <a:ext uri="{FF2B5EF4-FFF2-40B4-BE49-F238E27FC236}">
                  <a16:creationId xmlns:a16="http://schemas.microsoft.com/office/drawing/2014/main" id="{50CBC6CE-F0E9-4793-98BF-5F91E5D276A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702779" y="1492035"/>
              <a:ext cx="914400" cy="914400"/>
            </a:xfrm>
            <a:prstGeom prst="rect">
              <a:avLst/>
            </a:prstGeom>
          </p:spPr>
        </p:pic>
      </p:grp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FDDAF565-1C69-4025-91E4-9AF93ECFDD05}"/>
              </a:ext>
            </a:extLst>
          </p:cNvPr>
          <p:cNvSpPr txBox="1">
            <a:spLocks/>
          </p:cNvSpPr>
          <p:nvPr/>
        </p:nvSpPr>
        <p:spPr>
          <a:xfrm>
            <a:off x="11056061" y="5659231"/>
            <a:ext cx="1135940" cy="277032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>
                <a:solidFill>
                  <a:schemeClr val="bg1"/>
                </a:solidFill>
              </a:rPr>
              <a:t>Matt Fowler</a:t>
            </a:r>
          </a:p>
        </p:txBody>
      </p:sp>
    </p:spTree>
    <p:extLst>
      <p:ext uri="{BB962C8B-B14F-4D97-AF65-F5344CB8AC3E}">
        <p14:creationId xmlns:p14="http://schemas.microsoft.com/office/powerpoint/2010/main" val="3098014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path" presetSubtype="0" repeatCount="indefinite" accel="40000" decel="4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0.00047 C -0.00443 0.03032 -0.04492 0.04074 -0.09075 0.02639 C -0.13789 0.00903 -0.1332 0.01203 -0.16927 -0.0588 C -0.19687 -0.12732 -0.20091 -0.12732 -0.24844 -0.14306 C -0.29336 -0.15926 -0.33268 -0.14885 -0.3362 -0.11667 " pathEditMode="relative" rAng="660000" ptsTypes="AAAAA">
                                      <p:cBhvr>
                                        <p:cTn id="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23" y="-574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1">
            <a:extLst>
              <a:ext uri="{FF2B5EF4-FFF2-40B4-BE49-F238E27FC236}">
                <a16:creationId xmlns:a16="http://schemas.microsoft.com/office/drawing/2014/main" id="{D79F2A75-BBDA-4BD2-9080-4541D8EDB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8265" y="541657"/>
            <a:ext cx="1719806" cy="379845"/>
          </a:xfrm>
        </p:spPr>
        <p:txBody>
          <a:bodyPr>
            <a:normAutofit/>
          </a:bodyPr>
          <a:lstStyle/>
          <a:p>
            <a:r>
              <a:rPr lang="en-US" sz="2000"/>
              <a:t>Functions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469E1EA-C756-43E6-A38B-66771F59ED09}"/>
              </a:ext>
            </a:extLst>
          </p:cNvPr>
          <p:cNvSpPr/>
          <p:nvPr/>
        </p:nvSpPr>
        <p:spPr>
          <a:xfrm>
            <a:off x="3080287" y="287827"/>
            <a:ext cx="6031425" cy="887506"/>
          </a:xfrm>
          <a:prstGeom prst="roundRect">
            <a:avLst>
              <a:gd name="adj" fmla="val 50000"/>
            </a:avLst>
          </a:prstGeom>
          <a:ln w="38100">
            <a:solidFill>
              <a:srgbClr val="FC3D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>
                <a:solidFill>
                  <a:schemeClr val="bg1"/>
                </a:solidFill>
                <a:latin typeface="+mj-lt"/>
              </a:rPr>
              <a:t>Previous Work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40BE33-D1AA-4155-ABE5-999D73639B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2" name="Rectangle 11">
            <a:hlinkClick r:id="rId3" action="ppaction://hlinksldjump"/>
            <a:extLst>
              <a:ext uri="{FF2B5EF4-FFF2-40B4-BE49-F238E27FC236}">
                <a16:creationId xmlns:a16="http://schemas.microsoft.com/office/drawing/2014/main" id="{F71A495E-DCBC-466B-B9EC-95CB06BD24DA}"/>
              </a:ext>
            </a:extLst>
          </p:cNvPr>
          <p:cNvSpPr/>
          <p:nvPr/>
        </p:nvSpPr>
        <p:spPr>
          <a:xfrm>
            <a:off x="0" y="5089723"/>
            <a:ext cx="868889" cy="8688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noFill/>
              </a:rPr>
              <a:t>Link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FD20ACE-7130-4AB4-9F35-812F2CF6BF1F}"/>
              </a:ext>
            </a:extLst>
          </p:cNvPr>
          <p:cNvGrpSpPr/>
          <p:nvPr/>
        </p:nvGrpSpPr>
        <p:grpSpPr>
          <a:xfrm>
            <a:off x="5303200" y="2185464"/>
            <a:ext cx="1636086" cy="1633194"/>
            <a:chOff x="4533592" y="1492035"/>
            <a:chExt cx="916019" cy="91440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E844D39-0673-49AE-AC31-3ADD28CB800B}"/>
                </a:ext>
              </a:extLst>
            </p:cNvPr>
            <p:cNvSpPr/>
            <p:nvPr/>
          </p:nvSpPr>
          <p:spPr>
            <a:xfrm>
              <a:off x="4622967" y="1594485"/>
              <a:ext cx="710565" cy="710565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17" name="Graphic 16" descr="New Moon">
              <a:extLst>
                <a:ext uri="{FF2B5EF4-FFF2-40B4-BE49-F238E27FC236}">
                  <a16:creationId xmlns:a16="http://schemas.microsoft.com/office/drawing/2014/main" id="{0A16E3FC-CDD5-4A3A-9D75-753D4DC7F17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533592" y="1492035"/>
              <a:ext cx="914400" cy="914400"/>
            </a:xfrm>
            <a:prstGeom prst="rect">
              <a:avLst/>
            </a:prstGeom>
          </p:spPr>
        </p:pic>
        <p:pic>
          <p:nvPicPr>
            <p:cNvPr id="18" name="Graphic 17" descr="Full Moon">
              <a:extLst>
                <a:ext uri="{FF2B5EF4-FFF2-40B4-BE49-F238E27FC236}">
                  <a16:creationId xmlns:a16="http://schemas.microsoft.com/office/drawing/2014/main" id="{9EF19A72-4D62-4E40-ADB0-883883377C3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535211" y="1492035"/>
              <a:ext cx="914400" cy="914400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81B6993-C2AB-46ED-A453-88BEED1F57F5}"/>
              </a:ext>
            </a:extLst>
          </p:cNvPr>
          <p:cNvGrpSpPr/>
          <p:nvPr/>
        </p:nvGrpSpPr>
        <p:grpSpPr>
          <a:xfrm>
            <a:off x="392787" y="2185464"/>
            <a:ext cx="1637534" cy="1633194"/>
            <a:chOff x="1784328" y="1492035"/>
            <a:chExt cx="916830" cy="91440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529ADF2-4FD2-4B54-810E-BC69E899EEC4}"/>
                </a:ext>
              </a:extLst>
            </p:cNvPr>
            <p:cNvSpPr/>
            <p:nvPr/>
          </p:nvSpPr>
          <p:spPr>
            <a:xfrm>
              <a:off x="1891107" y="1584577"/>
              <a:ext cx="710565" cy="710565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21" name="Graphic 20" descr="New Moon">
              <a:extLst>
                <a:ext uri="{FF2B5EF4-FFF2-40B4-BE49-F238E27FC236}">
                  <a16:creationId xmlns:a16="http://schemas.microsoft.com/office/drawing/2014/main" id="{1ABF426A-A21E-40E1-8FFD-A0ECAC1A99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786758" y="1492035"/>
              <a:ext cx="914400" cy="914400"/>
            </a:xfrm>
            <a:prstGeom prst="rect">
              <a:avLst/>
            </a:prstGeom>
          </p:spPr>
        </p:pic>
        <p:pic>
          <p:nvPicPr>
            <p:cNvPr id="22" name="Graphic 21" descr="Waning Crescent Moon">
              <a:extLst>
                <a:ext uri="{FF2B5EF4-FFF2-40B4-BE49-F238E27FC236}">
                  <a16:creationId xmlns:a16="http://schemas.microsoft.com/office/drawing/2014/main" id="{4654287D-7B14-4AB9-BCE3-550A1B5FC33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784328" y="1492035"/>
              <a:ext cx="914400" cy="914400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FB9D087-CFC0-484D-9CA0-ACDA359EB94B}"/>
              </a:ext>
            </a:extLst>
          </p:cNvPr>
          <p:cNvGrpSpPr/>
          <p:nvPr/>
        </p:nvGrpSpPr>
        <p:grpSpPr>
          <a:xfrm>
            <a:off x="2033216" y="2185464"/>
            <a:ext cx="1633194" cy="1633194"/>
            <a:chOff x="2702779" y="1492035"/>
            <a:chExt cx="914400" cy="914400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01CAF8DE-2ED1-4AF5-ACEA-840EA6BFF4F5}"/>
                </a:ext>
              </a:extLst>
            </p:cNvPr>
            <p:cNvSpPr/>
            <p:nvPr/>
          </p:nvSpPr>
          <p:spPr>
            <a:xfrm>
              <a:off x="2810367" y="1584577"/>
              <a:ext cx="710565" cy="710565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25" name="Graphic 24" descr="New Moon">
              <a:extLst>
                <a:ext uri="{FF2B5EF4-FFF2-40B4-BE49-F238E27FC236}">
                  <a16:creationId xmlns:a16="http://schemas.microsoft.com/office/drawing/2014/main" id="{CF89C786-BC59-4E1F-8B9C-46762B02B1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702779" y="1492035"/>
              <a:ext cx="914400" cy="914400"/>
            </a:xfrm>
            <a:prstGeom prst="rect">
              <a:avLst/>
            </a:prstGeom>
          </p:spPr>
        </p:pic>
        <p:pic>
          <p:nvPicPr>
            <p:cNvPr id="26" name="Graphic 25" descr="Last Quarter Moon">
              <a:extLst>
                <a:ext uri="{FF2B5EF4-FFF2-40B4-BE49-F238E27FC236}">
                  <a16:creationId xmlns:a16="http://schemas.microsoft.com/office/drawing/2014/main" id="{462EDD62-7201-4C44-8959-D2192327D6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2702779" y="1492035"/>
              <a:ext cx="914400" cy="914400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1B13BAA-9F18-401C-A133-DBE286C12DDA}"/>
              </a:ext>
            </a:extLst>
          </p:cNvPr>
          <p:cNvGrpSpPr/>
          <p:nvPr/>
        </p:nvGrpSpPr>
        <p:grpSpPr>
          <a:xfrm>
            <a:off x="8563799" y="2185464"/>
            <a:ext cx="1636087" cy="1633194"/>
            <a:chOff x="6359151" y="1492035"/>
            <a:chExt cx="916020" cy="91440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01C7D7D-7C2D-4B53-8AD1-96601BCD23C5}"/>
                </a:ext>
              </a:extLst>
            </p:cNvPr>
            <p:cNvSpPr/>
            <p:nvPr/>
          </p:nvSpPr>
          <p:spPr>
            <a:xfrm>
              <a:off x="6458639" y="1594485"/>
              <a:ext cx="710565" cy="710565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29" name="Graphic 28" descr="New Moon">
              <a:extLst>
                <a:ext uri="{FF2B5EF4-FFF2-40B4-BE49-F238E27FC236}">
                  <a16:creationId xmlns:a16="http://schemas.microsoft.com/office/drawing/2014/main" id="{AFB27855-F75A-4730-991A-C524E92166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360771" y="1492035"/>
              <a:ext cx="914400" cy="914400"/>
            </a:xfrm>
            <a:prstGeom prst="rect">
              <a:avLst/>
            </a:prstGeom>
          </p:spPr>
        </p:pic>
        <p:pic>
          <p:nvPicPr>
            <p:cNvPr id="30" name="Graphic 29" descr="First Quarter Moon">
              <a:extLst>
                <a:ext uri="{FF2B5EF4-FFF2-40B4-BE49-F238E27FC236}">
                  <a16:creationId xmlns:a16="http://schemas.microsoft.com/office/drawing/2014/main" id="{EC60564E-4959-40FC-BACA-B37C620AFE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359151" y="1492035"/>
              <a:ext cx="914400" cy="914400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44E79E0-302F-4AEC-AD16-DE98A32255E2}"/>
              </a:ext>
            </a:extLst>
          </p:cNvPr>
          <p:cNvGrpSpPr/>
          <p:nvPr/>
        </p:nvGrpSpPr>
        <p:grpSpPr>
          <a:xfrm>
            <a:off x="10199886" y="2185464"/>
            <a:ext cx="1633194" cy="1633194"/>
            <a:chOff x="7275171" y="1492035"/>
            <a:chExt cx="914400" cy="914400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CE46943B-BF4C-42B3-9F3D-1839743D2066}"/>
                </a:ext>
              </a:extLst>
            </p:cNvPr>
            <p:cNvSpPr/>
            <p:nvPr/>
          </p:nvSpPr>
          <p:spPr>
            <a:xfrm>
              <a:off x="7374658" y="1594485"/>
              <a:ext cx="710565" cy="710565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33" name="Graphic 32" descr="New Moon">
              <a:extLst>
                <a:ext uri="{FF2B5EF4-FFF2-40B4-BE49-F238E27FC236}">
                  <a16:creationId xmlns:a16="http://schemas.microsoft.com/office/drawing/2014/main" id="{65F4616C-B4D7-4838-9E46-6416F62DE87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275171" y="1492035"/>
              <a:ext cx="914400" cy="914400"/>
            </a:xfrm>
            <a:prstGeom prst="rect">
              <a:avLst/>
            </a:prstGeom>
          </p:spPr>
        </p:pic>
        <p:pic>
          <p:nvPicPr>
            <p:cNvPr id="34" name="Graphic 33" descr="Waxing Crescent Moon">
              <a:extLst>
                <a:ext uri="{FF2B5EF4-FFF2-40B4-BE49-F238E27FC236}">
                  <a16:creationId xmlns:a16="http://schemas.microsoft.com/office/drawing/2014/main" id="{C927474A-0210-45BA-95C8-F189D26A2B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7275171" y="1492035"/>
              <a:ext cx="914400" cy="914400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D697145-D678-491C-99DE-F10AC45F476A}"/>
              </a:ext>
            </a:extLst>
          </p:cNvPr>
          <p:cNvGrpSpPr/>
          <p:nvPr/>
        </p:nvGrpSpPr>
        <p:grpSpPr>
          <a:xfrm>
            <a:off x="6930607" y="2185464"/>
            <a:ext cx="1638981" cy="1633194"/>
            <a:chOff x="5444752" y="1492035"/>
            <a:chExt cx="917640" cy="914400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929C0585-2EDD-4F42-A446-FF2C742F445E}"/>
                </a:ext>
              </a:extLst>
            </p:cNvPr>
            <p:cNvSpPr/>
            <p:nvPr/>
          </p:nvSpPr>
          <p:spPr>
            <a:xfrm>
              <a:off x="5550719" y="1594485"/>
              <a:ext cx="710565" cy="710565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37" name="Graphic 36" descr="New Moon">
              <a:extLst>
                <a:ext uri="{FF2B5EF4-FFF2-40B4-BE49-F238E27FC236}">
                  <a16:creationId xmlns:a16="http://schemas.microsoft.com/office/drawing/2014/main" id="{490FA18D-5F95-4831-906E-446A285529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47992" y="1492035"/>
              <a:ext cx="914400" cy="914400"/>
            </a:xfrm>
            <a:prstGeom prst="rect">
              <a:avLst/>
            </a:prstGeom>
          </p:spPr>
        </p:pic>
        <p:pic>
          <p:nvPicPr>
            <p:cNvPr id="38" name="Graphic 37" descr="Waxing Gibbous Moon">
              <a:extLst>
                <a:ext uri="{FF2B5EF4-FFF2-40B4-BE49-F238E27FC236}">
                  <a16:creationId xmlns:a16="http://schemas.microsoft.com/office/drawing/2014/main" id="{F8564B7B-01D7-4568-ADE2-ADFB65125D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5444752" y="1492035"/>
              <a:ext cx="914400" cy="9144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9FD3238-F045-40A5-8EAC-6C2F032C359B}"/>
              </a:ext>
            </a:extLst>
          </p:cNvPr>
          <p:cNvGrpSpPr/>
          <p:nvPr/>
        </p:nvGrpSpPr>
        <p:grpSpPr>
          <a:xfrm>
            <a:off x="3669304" y="2185464"/>
            <a:ext cx="1633917" cy="1633194"/>
            <a:chOff x="3618799" y="1492035"/>
            <a:chExt cx="914805" cy="914400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899E513B-14B4-4521-ADF9-B07AFF4C480D}"/>
                </a:ext>
              </a:extLst>
            </p:cNvPr>
            <p:cNvSpPr/>
            <p:nvPr/>
          </p:nvSpPr>
          <p:spPr>
            <a:xfrm>
              <a:off x="3722617" y="1594485"/>
              <a:ext cx="710565" cy="710565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41" name="Graphic 40" descr="New Moon">
              <a:extLst>
                <a:ext uri="{FF2B5EF4-FFF2-40B4-BE49-F238E27FC236}">
                  <a16:creationId xmlns:a16="http://schemas.microsoft.com/office/drawing/2014/main" id="{56643AF6-1911-47FD-9736-64AFA4CC7B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618799" y="1492035"/>
              <a:ext cx="914400" cy="914400"/>
            </a:xfrm>
            <a:prstGeom prst="rect">
              <a:avLst/>
            </a:prstGeom>
          </p:spPr>
        </p:pic>
        <p:pic>
          <p:nvPicPr>
            <p:cNvPr id="42" name="Graphic 41" descr="Waning Gibbous Moon">
              <a:extLst>
                <a:ext uri="{FF2B5EF4-FFF2-40B4-BE49-F238E27FC236}">
                  <a16:creationId xmlns:a16="http://schemas.microsoft.com/office/drawing/2014/main" id="{9B75FD51-FBBD-4609-A712-932F6AFCAE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3619204" y="1492035"/>
              <a:ext cx="914400" cy="914400"/>
            </a:xfrm>
            <a:prstGeom prst="rect">
              <a:avLst/>
            </a:prstGeom>
          </p:spPr>
        </p:pic>
      </p:grpSp>
      <p:sp>
        <p:nvSpPr>
          <p:cNvPr id="48" name="Oval 47">
            <a:extLst>
              <a:ext uri="{FF2B5EF4-FFF2-40B4-BE49-F238E27FC236}">
                <a16:creationId xmlns:a16="http://schemas.microsoft.com/office/drawing/2014/main" id="{CC10B447-9F1A-49F9-A5B9-DB2B7AEB3E55}"/>
              </a:ext>
            </a:extLst>
          </p:cNvPr>
          <p:cNvSpPr/>
          <p:nvPr/>
        </p:nvSpPr>
        <p:spPr>
          <a:xfrm>
            <a:off x="2208017" y="2425585"/>
            <a:ext cx="1269127" cy="1269127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10" name="Graphic 9" descr="Confused person with solid fill">
            <a:extLst>
              <a:ext uri="{FF2B5EF4-FFF2-40B4-BE49-F238E27FC236}">
                <a16:creationId xmlns:a16="http://schemas.microsoft.com/office/drawing/2014/main" id="{0B86B204-9E3D-48CA-963F-B65BA1A66310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2395297" y="2601997"/>
            <a:ext cx="914400" cy="914400"/>
          </a:xfrm>
          <a:prstGeom prst="rect">
            <a:avLst/>
          </a:prstGeom>
        </p:spPr>
      </p:pic>
      <p:sp>
        <p:nvSpPr>
          <p:cNvPr id="50" name="Oval 49">
            <a:extLst>
              <a:ext uri="{FF2B5EF4-FFF2-40B4-BE49-F238E27FC236}">
                <a16:creationId xmlns:a16="http://schemas.microsoft.com/office/drawing/2014/main" id="{40F5C46E-FE6D-4AC9-A7EF-E8C04952CD05}"/>
              </a:ext>
            </a:extLst>
          </p:cNvPr>
          <p:cNvSpPr/>
          <p:nvPr/>
        </p:nvSpPr>
        <p:spPr>
          <a:xfrm>
            <a:off x="3862167" y="2425585"/>
            <a:ext cx="1269127" cy="1269127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44" name="Graphic 43" descr="Books with solid fill">
            <a:extLst>
              <a:ext uri="{FF2B5EF4-FFF2-40B4-BE49-F238E27FC236}">
                <a16:creationId xmlns:a16="http://schemas.microsoft.com/office/drawing/2014/main" id="{1BB85D7E-1C89-4B56-A7F5-5C273B5567FA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4033743" y="2601997"/>
            <a:ext cx="914400" cy="9144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EB58462F-CE6A-494B-BA5C-4B7981370323}"/>
              </a:ext>
            </a:extLst>
          </p:cNvPr>
          <p:cNvSpPr/>
          <p:nvPr/>
        </p:nvSpPr>
        <p:spPr>
          <a:xfrm>
            <a:off x="574820" y="2425585"/>
            <a:ext cx="1269127" cy="1269127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65" name="Graphic 64" descr="Telescope outline">
            <a:extLst>
              <a:ext uri="{FF2B5EF4-FFF2-40B4-BE49-F238E27FC236}">
                <a16:creationId xmlns:a16="http://schemas.microsoft.com/office/drawing/2014/main" id="{577D0EF4-EBA2-4532-9A98-A3AE120CE33A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734548" y="2601997"/>
            <a:ext cx="914400" cy="914400"/>
          </a:xfrm>
          <a:prstGeom prst="rect">
            <a:avLst/>
          </a:prstGeom>
        </p:spPr>
      </p:pic>
      <p:sp>
        <p:nvSpPr>
          <p:cNvPr id="51" name="Oval 50">
            <a:extLst>
              <a:ext uri="{FF2B5EF4-FFF2-40B4-BE49-F238E27FC236}">
                <a16:creationId xmlns:a16="http://schemas.microsoft.com/office/drawing/2014/main" id="{EC62BAF1-6315-4798-849F-94ED9EF4C61E}"/>
              </a:ext>
            </a:extLst>
          </p:cNvPr>
          <p:cNvSpPr/>
          <p:nvPr/>
        </p:nvSpPr>
        <p:spPr>
          <a:xfrm>
            <a:off x="5501146" y="2425585"/>
            <a:ext cx="1269127" cy="1269127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56" name="Graphic 55" descr="Flowchart with solid fill">
            <a:extLst>
              <a:ext uri="{FF2B5EF4-FFF2-40B4-BE49-F238E27FC236}">
                <a16:creationId xmlns:a16="http://schemas.microsoft.com/office/drawing/2014/main" id="{099D3228-271E-4ECC-8E05-97EC4485C936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5656368" y="2571530"/>
            <a:ext cx="914400" cy="914400"/>
          </a:xfrm>
          <a:prstGeom prst="rect">
            <a:avLst/>
          </a:prstGeom>
        </p:spPr>
      </p:pic>
      <p:sp>
        <p:nvSpPr>
          <p:cNvPr id="52" name="Oval 51">
            <a:extLst>
              <a:ext uri="{FF2B5EF4-FFF2-40B4-BE49-F238E27FC236}">
                <a16:creationId xmlns:a16="http://schemas.microsoft.com/office/drawing/2014/main" id="{B1FE90E9-08A4-4B43-8253-EE64C7BBA752}"/>
              </a:ext>
            </a:extLst>
          </p:cNvPr>
          <p:cNvSpPr/>
          <p:nvPr/>
        </p:nvSpPr>
        <p:spPr>
          <a:xfrm>
            <a:off x="7102866" y="2394167"/>
            <a:ext cx="1269127" cy="1269127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62" name="Graphic 61" descr="Target with solid fill">
            <a:extLst>
              <a:ext uri="{FF2B5EF4-FFF2-40B4-BE49-F238E27FC236}">
                <a16:creationId xmlns:a16="http://schemas.microsoft.com/office/drawing/2014/main" id="{955659CE-1C8B-4E15-8D95-843E36A16CEE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7280229" y="2585657"/>
            <a:ext cx="914400" cy="914400"/>
          </a:xfrm>
          <a:prstGeom prst="rect">
            <a:avLst/>
          </a:prstGeom>
        </p:spPr>
      </p:pic>
      <p:sp>
        <p:nvSpPr>
          <p:cNvPr id="53" name="Oval 52">
            <a:extLst>
              <a:ext uri="{FF2B5EF4-FFF2-40B4-BE49-F238E27FC236}">
                <a16:creationId xmlns:a16="http://schemas.microsoft.com/office/drawing/2014/main" id="{27C78099-1928-4455-A81A-3206453AA3F0}"/>
              </a:ext>
            </a:extLst>
          </p:cNvPr>
          <p:cNvSpPr/>
          <p:nvPr/>
        </p:nvSpPr>
        <p:spPr>
          <a:xfrm>
            <a:off x="8741493" y="2425585"/>
            <a:ext cx="1269127" cy="1269127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60" name="Graphic 59" descr="Good Idea with solid fill">
            <a:extLst>
              <a:ext uri="{FF2B5EF4-FFF2-40B4-BE49-F238E27FC236}">
                <a16:creationId xmlns:a16="http://schemas.microsoft.com/office/drawing/2014/main" id="{462D76D6-B5C9-4670-9179-0D60F591F0A8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8922377" y="2601997"/>
            <a:ext cx="914400" cy="914400"/>
          </a:xfrm>
          <a:prstGeom prst="rect">
            <a:avLst/>
          </a:prstGeom>
        </p:spPr>
      </p:pic>
      <p:sp>
        <p:nvSpPr>
          <p:cNvPr id="54" name="Oval 53">
            <a:extLst>
              <a:ext uri="{FF2B5EF4-FFF2-40B4-BE49-F238E27FC236}">
                <a16:creationId xmlns:a16="http://schemas.microsoft.com/office/drawing/2014/main" id="{E95A71FC-589D-407B-83CC-33C1B4DE64C4}"/>
              </a:ext>
            </a:extLst>
          </p:cNvPr>
          <p:cNvSpPr/>
          <p:nvPr/>
        </p:nvSpPr>
        <p:spPr>
          <a:xfrm>
            <a:off x="10385905" y="2408294"/>
            <a:ext cx="1269127" cy="1269127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15" name="Graphic 14" descr="Ribbon with solid fill">
            <a:extLst>
              <a:ext uri="{FF2B5EF4-FFF2-40B4-BE49-F238E27FC236}">
                <a16:creationId xmlns:a16="http://schemas.microsoft.com/office/drawing/2014/main" id="{AF9DBB3D-4056-419C-B4CD-23B84DB05416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10563268" y="2571530"/>
            <a:ext cx="914400" cy="914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F5A7627-BE17-4761-BD1B-5FBADACEFB1B}"/>
              </a:ext>
            </a:extLst>
          </p:cNvPr>
          <p:cNvSpPr txBox="1"/>
          <p:nvPr/>
        </p:nvSpPr>
        <p:spPr>
          <a:xfrm>
            <a:off x="10820112" y="2747477"/>
            <a:ext cx="4411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Arial Black" panose="020B0A04020102020204" pitchFamily="34" charset="0"/>
              </a:rPr>
              <a:t>#1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99ECC4-3C6D-4723-9A47-CE1A4291272C}"/>
              </a:ext>
            </a:extLst>
          </p:cNvPr>
          <p:cNvSpPr txBox="1"/>
          <p:nvPr/>
        </p:nvSpPr>
        <p:spPr>
          <a:xfrm>
            <a:off x="487778" y="3904353"/>
            <a:ext cx="14605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Project</a:t>
            </a:r>
            <a:br>
              <a:rPr lang="en-US" sz="2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</a:br>
            <a:r>
              <a:rPr lang="en-US" sz="2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Scope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769F8162-85C7-4826-8357-CBDAE2133175}"/>
              </a:ext>
            </a:extLst>
          </p:cNvPr>
          <p:cNvSpPr txBox="1"/>
          <p:nvPr/>
        </p:nvSpPr>
        <p:spPr>
          <a:xfrm>
            <a:off x="2101888" y="3904353"/>
            <a:ext cx="14605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Customer</a:t>
            </a:r>
            <a:br>
              <a:rPr lang="en-US" sz="2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</a:br>
            <a:r>
              <a:rPr lang="en-US" sz="2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Needs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9C24032C-6427-4D4A-BD55-EF81E0B6DF39}"/>
              </a:ext>
            </a:extLst>
          </p:cNvPr>
          <p:cNvSpPr txBox="1"/>
          <p:nvPr/>
        </p:nvSpPr>
        <p:spPr>
          <a:xfrm>
            <a:off x="3634754" y="3904351"/>
            <a:ext cx="17022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Background</a:t>
            </a:r>
            <a:br>
              <a:rPr lang="en-US" sz="2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</a:br>
            <a:r>
              <a:rPr lang="en-US" sz="2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Research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9BA1F4F0-CA49-4A20-BE17-8A169332ACA4}"/>
              </a:ext>
            </a:extLst>
          </p:cNvPr>
          <p:cNvSpPr txBox="1"/>
          <p:nvPr/>
        </p:nvSpPr>
        <p:spPr>
          <a:xfrm>
            <a:off x="5290627" y="3899121"/>
            <a:ext cx="16583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Functional </a:t>
            </a:r>
            <a:br>
              <a:rPr lang="en-US" sz="2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</a:br>
            <a:r>
              <a:rPr lang="en-US" sz="2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Decomp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5056CBF3-5B93-414A-8644-06E4FE888DCD}"/>
              </a:ext>
            </a:extLst>
          </p:cNvPr>
          <p:cNvSpPr txBox="1"/>
          <p:nvPr/>
        </p:nvSpPr>
        <p:spPr>
          <a:xfrm>
            <a:off x="7024148" y="3904351"/>
            <a:ext cx="14605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Targets &amp;</a:t>
            </a:r>
            <a:br>
              <a:rPr lang="en-US" sz="2000" b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</a:br>
            <a:r>
              <a:rPr lang="en-US" sz="2000" b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Metrics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0DFBA7EA-D998-4519-AD21-EF701687BD40}"/>
              </a:ext>
            </a:extLst>
          </p:cNvPr>
          <p:cNvSpPr txBox="1"/>
          <p:nvPr/>
        </p:nvSpPr>
        <p:spPr>
          <a:xfrm>
            <a:off x="8566692" y="3899121"/>
            <a:ext cx="16331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Concept</a:t>
            </a:r>
            <a:br>
              <a:rPr lang="en-US" sz="2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</a:br>
            <a:r>
              <a:rPr lang="en-US" sz="2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Generation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B7E420A9-6425-4AA7-BDA1-CF50F3107B07}"/>
              </a:ext>
            </a:extLst>
          </p:cNvPr>
          <p:cNvSpPr txBox="1"/>
          <p:nvPr/>
        </p:nvSpPr>
        <p:spPr>
          <a:xfrm>
            <a:off x="10281852" y="3904351"/>
            <a:ext cx="14605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Concept</a:t>
            </a:r>
            <a:br>
              <a:rPr lang="en-US" sz="2000" b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</a:br>
            <a:r>
              <a:rPr lang="en-US" sz="2000" b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Selection</a:t>
            </a:r>
          </a:p>
        </p:txBody>
      </p: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84F2CEFD-227D-457A-9401-A2AFF719DAE7}"/>
              </a:ext>
            </a:extLst>
          </p:cNvPr>
          <p:cNvGrpSpPr/>
          <p:nvPr/>
        </p:nvGrpSpPr>
        <p:grpSpPr>
          <a:xfrm>
            <a:off x="0" y="0"/>
            <a:ext cx="914400" cy="914400"/>
            <a:chOff x="2702779" y="1492035"/>
            <a:chExt cx="914400" cy="914400"/>
          </a:xfrm>
        </p:grpSpPr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D7F6669D-90DE-4A17-BCF5-66E474AAF5D6}"/>
                </a:ext>
              </a:extLst>
            </p:cNvPr>
            <p:cNvSpPr/>
            <p:nvPr/>
          </p:nvSpPr>
          <p:spPr>
            <a:xfrm>
              <a:off x="2810367" y="1584577"/>
              <a:ext cx="710565" cy="710565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112" name="Graphic 111" descr="New Moon">
              <a:extLst>
                <a:ext uri="{FF2B5EF4-FFF2-40B4-BE49-F238E27FC236}">
                  <a16:creationId xmlns:a16="http://schemas.microsoft.com/office/drawing/2014/main" id="{66C910F7-7874-43BC-8203-F9C0FC553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702779" y="1492035"/>
              <a:ext cx="914400" cy="914400"/>
            </a:xfrm>
            <a:prstGeom prst="rect">
              <a:avLst/>
            </a:prstGeom>
          </p:spPr>
        </p:pic>
        <p:pic>
          <p:nvPicPr>
            <p:cNvPr id="113" name="Graphic 112" descr="Last Quarter Moon">
              <a:extLst>
                <a:ext uri="{FF2B5EF4-FFF2-40B4-BE49-F238E27FC236}">
                  <a16:creationId xmlns:a16="http://schemas.microsoft.com/office/drawing/2014/main" id="{DE6F44FE-0EF1-4AFF-986C-757870E60B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2702779" y="1492035"/>
              <a:ext cx="914400" cy="914400"/>
            </a:xfrm>
            <a:prstGeom prst="rect">
              <a:avLst/>
            </a:prstGeom>
          </p:spPr>
        </p:pic>
      </p:grpSp>
      <p:sp>
        <p:nvSpPr>
          <p:cNvPr id="61" name="Footer Placeholder 3">
            <a:extLst>
              <a:ext uri="{FF2B5EF4-FFF2-40B4-BE49-F238E27FC236}">
                <a16:creationId xmlns:a16="http://schemas.microsoft.com/office/drawing/2014/main" id="{D9CC1158-D167-4304-BF50-5D068CB29817}"/>
              </a:ext>
            </a:extLst>
          </p:cNvPr>
          <p:cNvSpPr txBox="1">
            <a:spLocks/>
          </p:cNvSpPr>
          <p:nvPr/>
        </p:nvSpPr>
        <p:spPr>
          <a:xfrm>
            <a:off x="11056061" y="5659231"/>
            <a:ext cx="1135940" cy="277032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>
                <a:solidFill>
                  <a:schemeClr val="bg1"/>
                </a:solidFill>
              </a:rPr>
              <a:t>Matt Fowler</a:t>
            </a:r>
          </a:p>
        </p:txBody>
      </p:sp>
    </p:spTree>
    <p:extLst>
      <p:ext uri="{BB962C8B-B14F-4D97-AF65-F5344CB8AC3E}">
        <p14:creationId xmlns:p14="http://schemas.microsoft.com/office/powerpoint/2010/main" val="289983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0" presetClass="exit" presetSubtype="0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8" grpId="1" animBg="1"/>
      <p:bldP spid="50" grpId="0" animBg="1"/>
      <p:bldP spid="50" grpId="1" animBg="1"/>
      <p:bldP spid="6" grpId="0" animBg="1"/>
      <p:bldP spid="6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3" grpId="0"/>
      <p:bldP spid="9" grpId="0"/>
      <p:bldP spid="104" grpId="0"/>
      <p:bldP spid="105" grpId="0"/>
      <p:bldP spid="106" grpId="0"/>
      <p:bldP spid="107" grpId="0"/>
      <p:bldP spid="108" grpId="0"/>
      <p:bldP spid="10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7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" name="Group 215">
            <a:extLst>
              <a:ext uri="{FF2B5EF4-FFF2-40B4-BE49-F238E27FC236}">
                <a16:creationId xmlns:a16="http://schemas.microsoft.com/office/drawing/2014/main" id="{1348BDC3-2760-4ABA-BEF5-F063C4A42540}"/>
              </a:ext>
            </a:extLst>
          </p:cNvPr>
          <p:cNvGrpSpPr/>
          <p:nvPr/>
        </p:nvGrpSpPr>
        <p:grpSpPr>
          <a:xfrm>
            <a:off x="196840" y="230702"/>
            <a:ext cx="11798319" cy="5581685"/>
            <a:chOff x="196840" y="230702"/>
            <a:chExt cx="11798319" cy="5581685"/>
          </a:xfrm>
        </p:grpSpPr>
        <p:sp>
          <p:nvSpPr>
            <p:cNvPr id="213" name="Rectangle 212">
              <a:extLst>
                <a:ext uri="{FF2B5EF4-FFF2-40B4-BE49-F238E27FC236}">
                  <a16:creationId xmlns:a16="http://schemas.microsoft.com/office/drawing/2014/main" id="{DEAED3C6-5F24-4A45-AF7C-D7A99D00BF44}"/>
                </a:ext>
              </a:extLst>
            </p:cNvPr>
            <p:cNvSpPr/>
            <p:nvPr/>
          </p:nvSpPr>
          <p:spPr>
            <a:xfrm>
              <a:off x="6148244" y="231461"/>
              <a:ext cx="616379" cy="156739"/>
            </a:xfrm>
            <a:prstGeom prst="rect">
              <a:avLst/>
            </a:prstGeom>
            <a:noFill/>
            <a:ln w="127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4" name="Rectangle 213">
              <a:extLst>
                <a:ext uri="{FF2B5EF4-FFF2-40B4-BE49-F238E27FC236}">
                  <a16:creationId xmlns:a16="http://schemas.microsoft.com/office/drawing/2014/main" id="{EDE153D1-2667-426D-82F7-7C2017790BF8}"/>
                </a:ext>
              </a:extLst>
            </p:cNvPr>
            <p:cNvSpPr/>
            <p:nvPr/>
          </p:nvSpPr>
          <p:spPr>
            <a:xfrm>
              <a:off x="5531680" y="231461"/>
              <a:ext cx="616379" cy="156739"/>
            </a:xfrm>
            <a:prstGeom prst="rect">
              <a:avLst/>
            </a:prstGeom>
            <a:noFill/>
            <a:ln w="127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5" name="Rectangle 214">
              <a:extLst>
                <a:ext uri="{FF2B5EF4-FFF2-40B4-BE49-F238E27FC236}">
                  <a16:creationId xmlns:a16="http://schemas.microsoft.com/office/drawing/2014/main" id="{842324A6-E392-4E7F-A2DE-0BD9760E0310}"/>
                </a:ext>
              </a:extLst>
            </p:cNvPr>
            <p:cNvSpPr/>
            <p:nvPr/>
          </p:nvSpPr>
          <p:spPr>
            <a:xfrm>
              <a:off x="4920615" y="231460"/>
              <a:ext cx="609758" cy="156739"/>
            </a:xfrm>
            <a:prstGeom prst="rect">
              <a:avLst/>
            </a:prstGeom>
            <a:noFill/>
            <a:ln w="127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577" name="Group 576">
              <a:extLst>
                <a:ext uri="{FF2B5EF4-FFF2-40B4-BE49-F238E27FC236}">
                  <a16:creationId xmlns:a16="http://schemas.microsoft.com/office/drawing/2014/main" id="{F66B06E2-4768-4D0D-90F4-758893675D26}"/>
                </a:ext>
              </a:extLst>
            </p:cNvPr>
            <p:cNvGrpSpPr/>
            <p:nvPr/>
          </p:nvGrpSpPr>
          <p:grpSpPr>
            <a:xfrm>
              <a:off x="196840" y="230702"/>
              <a:ext cx="11798319" cy="5581685"/>
              <a:chOff x="196840" y="178866"/>
              <a:chExt cx="11798319" cy="5581685"/>
            </a:xfrm>
          </p:grpSpPr>
          <p:sp>
            <p:nvSpPr>
              <p:cNvPr id="578" name="Rectangle 577">
                <a:extLst>
                  <a:ext uri="{FF2B5EF4-FFF2-40B4-BE49-F238E27FC236}">
                    <a16:creationId xmlns:a16="http://schemas.microsoft.com/office/drawing/2014/main" id="{20B73C0B-35CC-4D14-8509-64A10D397F9B}"/>
                  </a:ext>
                </a:extLst>
              </p:cNvPr>
              <p:cNvSpPr/>
              <p:nvPr/>
            </p:nvSpPr>
            <p:spPr>
              <a:xfrm>
                <a:off x="10602057" y="5017603"/>
                <a:ext cx="1391920" cy="371474"/>
              </a:xfrm>
              <a:prstGeom prst="rect">
                <a:avLst/>
              </a:prstGeom>
              <a:noFill/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/>
                  <a:t>Con</a:t>
                </a:r>
              </a:p>
            </p:txBody>
          </p:sp>
          <p:sp>
            <p:nvSpPr>
              <p:cNvPr id="580" name="Rectangle 579">
                <a:extLst>
                  <a:ext uri="{FF2B5EF4-FFF2-40B4-BE49-F238E27FC236}">
                    <a16:creationId xmlns:a16="http://schemas.microsoft.com/office/drawing/2014/main" id="{F2105EA9-6576-465F-ABFB-336C67CB9C9A}"/>
                  </a:ext>
                </a:extLst>
              </p:cNvPr>
              <p:cNvSpPr/>
              <p:nvPr/>
            </p:nvSpPr>
            <p:spPr>
              <a:xfrm>
                <a:off x="11700587" y="4020827"/>
                <a:ext cx="294507" cy="489804"/>
              </a:xfrm>
              <a:prstGeom prst="rect">
                <a:avLst/>
              </a:prstGeom>
              <a:noFill/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81" name="Rectangle 580">
                <a:extLst>
                  <a:ext uri="{FF2B5EF4-FFF2-40B4-BE49-F238E27FC236}">
                    <a16:creationId xmlns:a16="http://schemas.microsoft.com/office/drawing/2014/main" id="{4F62797D-D66D-4A25-AD62-577A904D2185}"/>
                  </a:ext>
                </a:extLst>
              </p:cNvPr>
              <p:cNvSpPr/>
              <p:nvPr/>
            </p:nvSpPr>
            <p:spPr>
              <a:xfrm>
                <a:off x="11084547" y="4020826"/>
                <a:ext cx="616379" cy="489804"/>
              </a:xfrm>
              <a:prstGeom prst="rect">
                <a:avLst/>
              </a:prstGeom>
              <a:noFill/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82" name="Rectangle 581">
                <a:extLst>
                  <a:ext uri="{FF2B5EF4-FFF2-40B4-BE49-F238E27FC236}">
                    <a16:creationId xmlns:a16="http://schemas.microsoft.com/office/drawing/2014/main" id="{E28B64F8-2CAF-4A09-8135-B1D00A76D97F}"/>
                  </a:ext>
                </a:extLst>
              </p:cNvPr>
              <p:cNvSpPr/>
              <p:nvPr/>
            </p:nvSpPr>
            <p:spPr>
              <a:xfrm>
                <a:off x="10467642" y="4020827"/>
                <a:ext cx="616379" cy="489804"/>
              </a:xfrm>
              <a:prstGeom prst="rect">
                <a:avLst/>
              </a:prstGeom>
              <a:noFill/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83" name="Rectangle 582">
                <a:extLst>
                  <a:ext uri="{FF2B5EF4-FFF2-40B4-BE49-F238E27FC236}">
                    <a16:creationId xmlns:a16="http://schemas.microsoft.com/office/drawing/2014/main" id="{1051EE14-6170-4186-B8BA-333E45339785}"/>
                  </a:ext>
                </a:extLst>
              </p:cNvPr>
              <p:cNvSpPr/>
              <p:nvPr/>
            </p:nvSpPr>
            <p:spPr>
              <a:xfrm>
                <a:off x="9851078" y="4020827"/>
                <a:ext cx="616379" cy="489804"/>
              </a:xfrm>
              <a:prstGeom prst="rect">
                <a:avLst/>
              </a:prstGeom>
              <a:noFill/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84" name="Rectangle 583">
                <a:extLst>
                  <a:ext uri="{FF2B5EF4-FFF2-40B4-BE49-F238E27FC236}">
                    <a16:creationId xmlns:a16="http://schemas.microsoft.com/office/drawing/2014/main" id="{A2D7067F-BDBD-4D88-A804-21496ED7B29C}"/>
                  </a:ext>
                </a:extLst>
              </p:cNvPr>
              <p:cNvSpPr/>
              <p:nvPr/>
            </p:nvSpPr>
            <p:spPr>
              <a:xfrm>
                <a:off x="9234437" y="4020826"/>
                <a:ext cx="616379" cy="489804"/>
              </a:xfrm>
              <a:prstGeom prst="rect">
                <a:avLst/>
              </a:prstGeom>
              <a:noFill/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85" name="Rectangle 584">
                <a:extLst>
                  <a:ext uri="{FF2B5EF4-FFF2-40B4-BE49-F238E27FC236}">
                    <a16:creationId xmlns:a16="http://schemas.microsoft.com/office/drawing/2014/main" id="{853920A5-F218-4173-92B1-A944FCABAB00}"/>
                  </a:ext>
                </a:extLst>
              </p:cNvPr>
              <p:cNvSpPr/>
              <p:nvPr/>
            </p:nvSpPr>
            <p:spPr>
              <a:xfrm>
                <a:off x="8618397" y="4020824"/>
                <a:ext cx="616379" cy="616379"/>
              </a:xfrm>
              <a:prstGeom prst="rect">
                <a:avLst/>
              </a:prstGeom>
              <a:noFill/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86" name="Rectangle 585">
                <a:extLst>
                  <a:ext uri="{FF2B5EF4-FFF2-40B4-BE49-F238E27FC236}">
                    <a16:creationId xmlns:a16="http://schemas.microsoft.com/office/drawing/2014/main" id="{84BB4974-CBC8-4FD7-A9C2-ECFA72493FBF}"/>
                  </a:ext>
                </a:extLst>
              </p:cNvPr>
              <p:cNvSpPr/>
              <p:nvPr/>
            </p:nvSpPr>
            <p:spPr>
              <a:xfrm>
                <a:off x="8001492" y="4020825"/>
                <a:ext cx="616379" cy="616379"/>
              </a:xfrm>
              <a:prstGeom prst="rect">
                <a:avLst/>
              </a:prstGeom>
              <a:noFill/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87" name="Rectangle 586">
                <a:extLst>
                  <a:ext uri="{FF2B5EF4-FFF2-40B4-BE49-F238E27FC236}">
                    <a16:creationId xmlns:a16="http://schemas.microsoft.com/office/drawing/2014/main" id="{5906EE7C-6644-4356-B8CA-A877A63DFDCD}"/>
                  </a:ext>
                </a:extLst>
              </p:cNvPr>
              <p:cNvSpPr/>
              <p:nvPr/>
            </p:nvSpPr>
            <p:spPr>
              <a:xfrm>
                <a:off x="7384928" y="4020825"/>
                <a:ext cx="616379" cy="616379"/>
              </a:xfrm>
              <a:prstGeom prst="rect">
                <a:avLst/>
              </a:prstGeom>
              <a:noFill/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88" name="Rectangle 587">
                <a:extLst>
                  <a:ext uri="{FF2B5EF4-FFF2-40B4-BE49-F238E27FC236}">
                    <a16:creationId xmlns:a16="http://schemas.microsoft.com/office/drawing/2014/main" id="{26E83CF6-7089-40CD-9FAB-E624E2924D3F}"/>
                  </a:ext>
                </a:extLst>
              </p:cNvPr>
              <p:cNvSpPr/>
              <p:nvPr/>
            </p:nvSpPr>
            <p:spPr>
              <a:xfrm>
                <a:off x="8618527" y="4637202"/>
                <a:ext cx="616379" cy="616379"/>
              </a:xfrm>
              <a:prstGeom prst="rect">
                <a:avLst/>
              </a:prstGeom>
              <a:noFill/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89" name="Rectangle 588">
                <a:extLst>
                  <a:ext uri="{FF2B5EF4-FFF2-40B4-BE49-F238E27FC236}">
                    <a16:creationId xmlns:a16="http://schemas.microsoft.com/office/drawing/2014/main" id="{66114A64-778A-4F66-BED3-0200D8073092}"/>
                  </a:ext>
                </a:extLst>
              </p:cNvPr>
              <p:cNvSpPr/>
              <p:nvPr/>
            </p:nvSpPr>
            <p:spPr>
              <a:xfrm>
                <a:off x="8001622" y="4637203"/>
                <a:ext cx="621301" cy="616379"/>
              </a:xfrm>
              <a:prstGeom prst="rect">
                <a:avLst/>
              </a:prstGeom>
              <a:noFill/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90" name="Rectangle 589">
                <a:extLst>
                  <a:ext uri="{FF2B5EF4-FFF2-40B4-BE49-F238E27FC236}">
                    <a16:creationId xmlns:a16="http://schemas.microsoft.com/office/drawing/2014/main" id="{27293CEF-7CDC-423C-B3B5-A4697A71A43F}"/>
                  </a:ext>
                </a:extLst>
              </p:cNvPr>
              <p:cNvSpPr/>
              <p:nvPr/>
            </p:nvSpPr>
            <p:spPr>
              <a:xfrm>
                <a:off x="7383746" y="4637203"/>
                <a:ext cx="617691" cy="616379"/>
              </a:xfrm>
              <a:prstGeom prst="rect">
                <a:avLst/>
              </a:prstGeom>
              <a:noFill/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91" name="Rectangle 590">
                <a:extLst>
                  <a:ext uri="{FF2B5EF4-FFF2-40B4-BE49-F238E27FC236}">
                    <a16:creationId xmlns:a16="http://schemas.microsoft.com/office/drawing/2014/main" id="{0F4F79BF-C5BF-48EB-A044-4C0C37EB09D2}"/>
                  </a:ext>
                </a:extLst>
              </p:cNvPr>
              <p:cNvSpPr/>
              <p:nvPr/>
            </p:nvSpPr>
            <p:spPr>
              <a:xfrm>
                <a:off x="11700522" y="2788066"/>
                <a:ext cx="294507" cy="616379"/>
              </a:xfrm>
              <a:prstGeom prst="rect">
                <a:avLst/>
              </a:prstGeom>
              <a:noFill/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92" name="Rectangle 591">
                <a:extLst>
                  <a:ext uri="{FF2B5EF4-FFF2-40B4-BE49-F238E27FC236}">
                    <a16:creationId xmlns:a16="http://schemas.microsoft.com/office/drawing/2014/main" id="{20D4B039-8EF5-4A4C-BE25-D9B6031F3907}"/>
                  </a:ext>
                </a:extLst>
              </p:cNvPr>
              <p:cNvSpPr/>
              <p:nvPr/>
            </p:nvSpPr>
            <p:spPr>
              <a:xfrm>
                <a:off x="11084482" y="2788065"/>
                <a:ext cx="616379" cy="616379"/>
              </a:xfrm>
              <a:prstGeom prst="rect">
                <a:avLst/>
              </a:prstGeom>
              <a:noFill/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93" name="Rectangle 592">
                <a:extLst>
                  <a:ext uri="{FF2B5EF4-FFF2-40B4-BE49-F238E27FC236}">
                    <a16:creationId xmlns:a16="http://schemas.microsoft.com/office/drawing/2014/main" id="{ABCAE62E-A27E-47DA-B92E-F2A52D109CE6}"/>
                  </a:ext>
                </a:extLst>
              </p:cNvPr>
              <p:cNvSpPr/>
              <p:nvPr/>
            </p:nvSpPr>
            <p:spPr>
              <a:xfrm>
                <a:off x="10467577" y="2788066"/>
                <a:ext cx="616379" cy="616379"/>
              </a:xfrm>
              <a:prstGeom prst="rect">
                <a:avLst/>
              </a:prstGeom>
              <a:noFill/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94" name="Rectangle 593">
                <a:extLst>
                  <a:ext uri="{FF2B5EF4-FFF2-40B4-BE49-F238E27FC236}">
                    <a16:creationId xmlns:a16="http://schemas.microsoft.com/office/drawing/2014/main" id="{22BD0126-2E66-42D2-ADF7-2DFC308526B4}"/>
                  </a:ext>
                </a:extLst>
              </p:cNvPr>
              <p:cNvSpPr/>
              <p:nvPr/>
            </p:nvSpPr>
            <p:spPr>
              <a:xfrm>
                <a:off x="9851013" y="2788066"/>
                <a:ext cx="616379" cy="616379"/>
              </a:xfrm>
              <a:prstGeom prst="rect">
                <a:avLst/>
              </a:prstGeom>
              <a:noFill/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95" name="Rectangle 594">
                <a:extLst>
                  <a:ext uri="{FF2B5EF4-FFF2-40B4-BE49-F238E27FC236}">
                    <a16:creationId xmlns:a16="http://schemas.microsoft.com/office/drawing/2014/main" id="{5BD1FD08-F92B-479D-A31B-6A076F6F1651}"/>
                  </a:ext>
                </a:extLst>
              </p:cNvPr>
              <p:cNvSpPr/>
              <p:nvPr/>
            </p:nvSpPr>
            <p:spPr>
              <a:xfrm>
                <a:off x="9234372" y="2788065"/>
                <a:ext cx="616379" cy="616379"/>
              </a:xfrm>
              <a:prstGeom prst="rect">
                <a:avLst/>
              </a:prstGeom>
              <a:noFill/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96" name="Rectangle 595">
                <a:extLst>
                  <a:ext uri="{FF2B5EF4-FFF2-40B4-BE49-F238E27FC236}">
                    <a16:creationId xmlns:a16="http://schemas.microsoft.com/office/drawing/2014/main" id="{D9AB12F0-B55C-43E2-817A-27E318FF73A2}"/>
                  </a:ext>
                </a:extLst>
              </p:cNvPr>
              <p:cNvSpPr/>
              <p:nvPr/>
            </p:nvSpPr>
            <p:spPr>
              <a:xfrm>
                <a:off x="8618332" y="2788064"/>
                <a:ext cx="616379" cy="616379"/>
              </a:xfrm>
              <a:prstGeom prst="rect">
                <a:avLst/>
              </a:prstGeom>
              <a:noFill/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97" name="Rectangle 596">
                <a:extLst>
                  <a:ext uri="{FF2B5EF4-FFF2-40B4-BE49-F238E27FC236}">
                    <a16:creationId xmlns:a16="http://schemas.microsoft.com/office/drawing/2014/main" id="{12D30408-0B75-400B-813F-FC7B6C79334A}"/>
                  </a:ext>
                </a:extLst>
              </p:cNvPr>
              <p:cNvSpPr/>
              <p:nvPr/>
            </p:nvSpPr>
            <p:spPr>
              <a:xfrm>
                <a:off x="8001427" y="2788065"/>
                <a:ext cx="616379" cy="616379"/>
              </a:xfrm>
              <a:prstGeom prst="rect">
                <a:avLst/>
              </a:prstGeom>
              <a:noFill/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98" name="Rectangle 597">
                <a:extLst>
                  <a:ext uri="{FF2B5EF4-FFF2-40B4-BE49-F238E27FC236}">
                    <a16:creationId xmlns:a16="http://schemas.microsoft.com/office/drawing/2014/main" id="{F66DF534-36E9-4389-A4F4-049D0BCDE389}"/>
                  </a:ext>
                </a:extLst>
              </p:cNvPr>
              <p:cNvSpPr/>
              <p:nvPr/>
            </p:nvSpPr>
            <p:spPr>
              <a:xfrm>
                <a:off x="7384863" y="2788065"/>
                <a:ext cx="616379" cy="616379"/>
              </a:xfrm>
              <a:prstGeom prst="rect">
                <a:avLst/>
              </a:prstGeom>
              <a:noFill/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99" name="Rectangle 598">
                <a:extLst>
                  <a:ext uri="{FF2B5EF4-FFF2-40B4-BE49-F238E27FC236}">
                    <a16:creationId xmlns:a16="http://schemas.microsoft.com/office/drawing/2014/main" id="{55C0C7FF-D75C-44CE-B482-128ABD513641}"/>
                  </a:ext>
                </a:extLst>
              </p:cNvPr>
              <p:cNvSpPr/>
              <p:nvPr/>
            </p:nvSpPr>
            <p:spPr>
              <a:xfrm>
                <a:off x="11700652" y="3404444"/>
                <a:ext cx="294507" cy="616379"/>
              </a:xfrm>
              <a:prstGeom prst="rect">
                <a:avLst/>
              </a:prstGeom>
              <a:noFill/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00" name="Rectangle 599">
                <a:extLst>
                  <a:ext uri="{FF2B5EF4-FFF2-40B4-BE49-F238E27FC236}">
                    <a16:creationId xmlns:a16="http://schemas.microsoft.com/office/drawing/2014/main" id="{D6446E17-F238-435D-BAEC-B044B777A8B9}"/>
                  </a:ext>
                </a:extLst>
              </p:cNvPr>
              <p:cNvSpPr/>
              <p:nvPr/>
            </p:nvSpPr>
            <p:spPr>
              <a:xfrm>
                <a:off x="11084612" y="3404443"/>
                <a:ext cx="616379" cy="616379"/>
              </a:xfrm>
              <a:prstGeom prst="rect">
                <a:avLst/>
              </a:prstGeom>
              <a:noFill/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01" name="Rectangle 600">
                <a:extLst>
                  <a:ext uri="{FF2B5EF4-FFF2-40B4-BE49-F238E27FC236}">
                    <a16:creationId xmlns:a16="http://schemas.microsoft.com/office/drawing/2014/main" id="{8FFBC52B-CD82-40AB-98DA-60CA4CC31ECD}"/>
                  </a:ext>
                </a:extLst>
              </p:cNvPr>
              <p:cNvSpPr/>
              <p:nvPr/>
            </p:nvSpPr>
            <p:spPr>
              <a:xfrm>
                <a:off x="10467707" y="3404444"/>
                <a:ext cx="616379" cy="616379"/>
              </a:xfrm>
              <a:prstGeom prst="rect">
                <a:avLst/>
              </a:prstGeom>
              <a:noFill/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02" name="Rectangle 601">
                <a:extLst>
                  <a:ext uri="{FF2B5EF4-FFF2-40B4-BE49-F238E27FC236}">
                    <a16:creationId xmlns:a16="http://schemas.microsoft.com/office/drawing/2014/main" id="{68B8EB57-FBA5-4C83-B7E0-2D01046826E5}"/>
                  </a:ext>
                </a:extLst>
              </p:cNvPr>
              <p:cNvSpPr/>
              <p:nvPr/>
            </p:nvSpPr>
            <p:spPr>
              <a:xfrm>
                <a:off x="9851143" y="3404444"/>
                <a:ext cx="616379" cy="616379"/>
              </a:xfrm>
              <a:prstGeom prst="rect">
                <a:avLst/>
              </a:prstGeom>
              <a:noFill/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03" name="Rectangle 602">
                <a:extLst>
                  <a:ext uri="{FF2B5EF4-FFF2-40B4-BE49-F238E27FC236}">
                    <a16:creationId xmlns:a16="http://schemas.microsoft.com/office/drawing/2014/main" id="{3C188847-27A0-4783-BBA1-A5E06CB0F151}"/>
                  </a:ext>
                </a:extLst>
              </p:cNvPr>
              <p:cNvSpPr/>
              <p:nvPr/>
            </p:nvSpPr>
            <p:spPr>
              <a:xfrm>
                <a:off x="9234502" y="3404443"/>
                <a:ext cx="616379" cy="616379"/>
              </a:xfrm>
              <a:prstGeom prst="rect">
                <a:avLst/>
              </a:prstGeom>
              <a:noFill/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04" name="Rectangle 603">
                <a:extLst>
                  <a:ext uri="{FF2B5EF4-FFF2-40B4-BE49-F238E27FC236}">
                    <a16:creationId xmlns:a16="http://schemas.microsoft.com/office/drawing/2014/main" id="{688C5B06-D843-41B6-AEE1-6DC81FD264FB}"/>
                  </a:ext>
                </a:extLst>
              </p:cNvPr>
              <p:cNvSpPr/>
              <p:nvPr/>
            </p:nvSpPr>
            <p:spPr>
              <a:xfrm>
                <a:off x="8618462" y="3404442"/>
                <a:ext cx="616379" cy="616379"/>
              </a:xfrm>
              <a:prstGeom prst="rect">
                <a:avLst/>
              </a:prstGeom>
              <a:noFill/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05" name="Rectangle 604">
                <a:extLst>
                  <a:ext uri="{FF2B5EF4-FFF2-40B4-BE49-F238E27FC236}">
                    <a16:creationId xmlns:a16="http://schemas.microsoft.com/office/drawing/2014/main" id="{DA4A7986-234A-4E62-AEF0-9CFB06FC83C2}"/>
                  </a:ext>
                </a:extLst>
              </p:cNvPr>
              <p:cNvSpPr/>
              <p:nvPr/>
            </p:nvSpPr>
            <p:spPr>
              <a:xfrm>
                <a:off x="8001557" y="3404443"/>
                <a:ext cx="616379" cy="616379"/>
              </a:xfrm>
              <a:prstGeom prst="rect">
                <a:avLst/>
              </a:prstGeom>
              <a:noFill/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06" name="Rectangle 605">
                <a:extLst>
                  <a:ext uri="{FF2B5EF4-FFF2-40B4-BE49-F238E27FC236}">
                    <a16:creationId xmlns:a16="http://schemas.microsoft.com/office/drawing/2014/main" id="{119D37FE-E7D6-43B8-8623-C2A7A912E2FA}"/>
                  </a:ext>
                </a:extLst>
              </p:cNvPr>
              <p:cNvSpPr/>
              <p:nvPr/>
            </p:nvSpPr>
            <p:spPr>
              <a:xfrm>
                <a:off x="7384993" y="3404443"/>
                <a:ext cx="616379" cy="616379"/>
              </a:xfrm>
              <a:prstGeom prst="rect">
                <a:avLst/>
              </a:prstGeom>
              <a:noFill/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07" name="Rectangle 606">
                <a:extLst>
                  <a:ext uri="{FF2B5EF4-FFF2-40B4-BE49-F238E27FC236}">
                    <a16:creationId xmlns:a16="http://schemas.microsoft.com/office/drawing/2014/main" id="{C737E4EF-0C0A-4EBC-A774-3579C3DA2E92}"/>
                  </a:ext>
                </a:extLst>
              </p:cNvPr>
              <p:cNvSpPr/>
              <p:nvPr/>
            </p:nvSpPr>
            <p:spPr>
              <a:xfrm>
                <a:off x="8617806" y="5253579"/>
                <a:ext cx="616379" cy="506971"/>
              </a:xfrm>
              <a:prstGeom prst="rect">
                <a:avLst/>
              </a:prstGeom>
              <a:noFill/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08" name="Rectangle 607">
                <a:extLst>
                  <a:ext uri="{FF2B5EF4-FFF2-40B4-BE49-F238E27FC236}">
                    <a16:creationId xmlns:a16="http://schemas.microsoft.com/office/drawing/2014/main" id="{82997BC6-7C82-4F8B-8208-1A65C9532019}"/>
                  </a:ext>
                </a:extLst>
              </p:cNvPr>
              <p:cNvSpPr/>
              <p:nvPr/>
            </p:nvSpPr>
            <p:spPr>
              <a:xfrm>
                <a:off x="8000901" y="5253580"/>
                <a:ext cx="616379" cy="506971"/>
              </a:xfrm>
              <a:prstGeom prst="rect">
                <a:avLst/>
              </a:prstGeom>
              <a:noFill/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09" name="Rectangle 608">
                <a:extLst>
                  <a:ext uri="{FF2B5EF4-FFF2-40B4-BE49-F238E27FC236}">
                    <a16:creationId xmlns:a16="http://schemas.microsoft.com/office/drawing/2014/main" id="{4CB836B3-2D9A-4EB5-BE24-787D6074A268}"/>
                  </a:ext>
                </a:extLst>
              </p:cNvPr>
              <p:cNvSpPr/>
              <p:nvPr/>
            </p:nvSpPr>
            <p:spPr>
              <a:xfrm>
                <a:off x="7384337" y="5253580"/>
                <a:ext cx="615123" cy="506971"/>
              </a:xfrm>
              <a:prstGeom prst="rect">
                <a:avLst/>
              </a:prstGeom>
              <a:noFill/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10" name="Rectangle 609">
                <a:extLst>
                  <a:ext uri="{FF2B5EF4-FFF2-40B4-BE49-F238E27FC236}">
                    <a16:creationId xmlns:a16="http://schemas.microsoft.com/office/drawing/2014/main" id="{EF00BB4A-2B9B-4CE6-AE3D-351982C32054}"/>
                  </a:ext>
                </a:extLst>
              </p:cNvPr>
              <p:cNvSpPr/>
              <p:nvPr/>
            </p:nvSpPr>
            <p:spPr>
              <a:xfrm>
                <a:off x="11699470" y="2178553"/>
                <a:ext cx="294507" cy="616379"/>
              </a:xfrm>
              <a:prstGeom prst="rect">
                <a:avLst/>
              </a:prstGeom>
              <a:noFill/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11" name="Rectangle 610">
                <a:extLst>
                  <a:ext uri="{FF2B5EF4-FFF2-40B4-BE49-F238E27FC236}">
                    <a16:creationId xmlns:a16="http://schemas.microsoft.com/office/drawing/2014/main" id="{3556A3A2-4BA5-4889-AE0D-FAFC63DC6FDB}"/>
                  </a:ext>
                </a:extLst>
              </p:cNvPr>
              <p:cNvSpPr/>
              <p:nvPr/>
            </p:nvSpPr>
            <p:spPr>
              <a:xfrm>
                <a:off x="11083430" y="2178552"/>
                <a:ext cx="616379" cy="616379"/>
              </a:xfrm>
              <a:prstGeom prst="rect">
                <a:avLst/>
              </a:prstGeom>
              <a:noFill/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12" name="Rectangle 611">
                <a:extLst>
                  <a:ext uri="{FF2B5EF4-FFF2-40B4-BE49-F238E27FC236}">
                    <a16:creationId xmlns:a16="http://schemas.microsoft.com/office/drawing/2014/main" id="{CB3BE74C-726A-4397-9228-19DB87983620}"/>
                  </a:ext>
                </a:extLst>
              </p:cNvPr>
              <p:cNvSpPr/>
              <p:nvPr/>
            </p:nvSpPr>
            <p:spPr>
              <a:xfrm>
                <a:off x="10466525" y="2178553"/>
                <a:ext cx="616379" cy="616379"/>
              </a:xfrm>
              <a:prstGeom prst="rect">
                <a:avLst/>
              </a:prstGeom>
              <a:noFill/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13" name="Rectangle 612">
                <a:extLst>
                  <a:ext uri="{FF2B5EF4-FFF2-40B4-BE49-F238E27FC236}">
                    <a16:creationId xmlns:a16="http://schemas.microsoft.com/office/drawing/2014/main" id="{24F8F252-3293-4603-A699-5293239D152F}"/>
                  </a:ext>
                </a:extLst>
              </p:cNvPr>
              <p:cNvSpPr/>
              <p:nvPr/>
            </p:nvSpPr>
            <p:spPr>
              <a:xfrm>
                <a:off x="9849961" y="2178553"/>
                <a:ext cx="616379" cy="616379"/>
              </a:xfrm>
              <a:prstGeom prst="rect">
                <a:avLst/>
              </a:prstGeom>
              <a:noFill/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14" name="Rectangle 613">
                <a:extLst>
                  <a:ext uri="{FF2B5EF4-FFF2-40B4-BE49-F238E27FC236}">
                    <a16:creationId xmlns:a16="http://schemas.microsoft.com/office/drawing/2014/main" id="{F6C8493F-3AC5-4FD8-842F-B552257DB13B}"/>
                  </a:ext>
                </a:extLst>
              </p:cNvPr>
              <p:cNvSpPr/>
              <p:nvPr/>
            </p:nvSpPr>
            <p:spPr>
              <a:xfrm>
                <a:off x="9233320" y="2178552"/>
                <a:ext cx="616379" cy="616379"/>
              </a:xfrm>
              <a:prstGeom prst="rect">
                <a:avLst/>
              </a:prstGeom>
              <a:noFill/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15" name="Rectangle 614">
                <a:extLst>
                  <a:ext uri="{FF2B5EF4-FFF2-40B4-BE49-F238E27FC236}">
                    <a16:creationId xmlns:a16="http://schemas.microsoft.com/office/drawing/2014/main" id="{9ABAA2E0-4E7B-4F43-9267-6444CA14433D}"/>
                  </a:ext>
                </a:extLst>
              </p:cNvPr>
              <p:cNvSpPr/>
              <p:nvPr/>
            </p:nvSpPr>
            <p:spPr>
              <a:xfrm>
                <a:off x="8617280" y="2178551"/>
                <a:ext cx="616379" cy="616379"/>
              </a:xfrm>
              <a:prstGeom prst="rect">
                <a:avLst/>
              </a:prstGeom>
              <a:noFill/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16" name="Rectangle 615">
                <a:extLst>
                  <a:ext uri="{FF2B5EF4-FFF2-40B4-BE49-F238E27FC236}">
                    <a16:creationId xmlns:a16="http://schemas.microsoft.com/office/drawing/2014/main" id="{68DD43B1-6A8C-4BD4-B6A8-B39A125EBC39}"/>
                  </a:ext>
                </a:extLst>
              </p:cNvPr>
              <p:cNvSpPr/>
              <p:nvPr/>
            </p:nvSpPr>
            <p:spPr>
              <a:xfrm>
                <a:off x="8000375" y="2178552"/>
                <a:ext cx="616379" cy="616379"/>
              </a:xfrm>
              <a:prstGeom prst="rect">
                <a:avLst/>
              </a:prstGeom>
              <a:noFill/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17" name="Rectangle 616">
                <a:extLst>
                  <a:ext uri="{FF2B5EF4-FFF2-40B4-BE49-F238E27FC236}">
                    <a16:creationId xmlns:a16="http://schemas.microsoft.com/office/drawing/2014/main" id="{6FEDACE5-2CD7-487B-9CB8-B8A3ECDCCA4E}"/>
                  </a:ext>
                </a:extLst>
              </p:cNvPr>
              <p:cNvSpPr/>
              <p:nvPr/>
            </p:nvSpPr>
            <p:spPr>
              <a:xfrm>
                <a:off x="7383811" y="2178552"/>
                <a:ext cx="616379" cy="616379"/>
              </a:xfrm>
              <a:prstGeom prst="rect">
                <a:avLst/>
              </a:prstGeom>
              <a:noFill/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18" name="Rectangle 617">
                <a:extLst>
                  <a:ext uri="{FF2B5EF4-FFF2-40B4-BE49-F238E27FC236}">
                    <a16:creationId xmlns:a16="http://schemas.microsoft.com/office/drawing/2014/main" id="{18350646-3622-4AD1-A030-33245D24D3FD}"/>
                  </a:ext>
                </a:extLst>
              </p:cNvPr>
              <p:cNvSpPr/>
              <p:nvPr/>
            </p:nvSpPr>
            <p:spPr>
              <a:xfrm>
                <a:off x="11699405" y="945793"/>
                <a:ext cx="294507" cy="616379"/>
              </a:xfrm>
              <a:prstGeom prst="rect">
                <a:avLst/>
              </a:prstGeom>
              <a:noFill/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19" name="Rectangle 618">
                <a:extLst>
                  <a:ext uri="{FF2B5EF4-FFF2-40B4-BE49-F238E27FC236}">
                    <a16:creationId xmlns:a16="http://schemas.microsoft.com/office/drawing/2014/main" id="{E27A2995-F174-4DA9-84A8-91BED90939A1}"/>
                  </a:ext>
                </a:extLst>
              </p:cNvPr>
              <p:cNvSpPr/>
              <p:nvPr/>
            </p:nvSpPr>
            <p:spPr>
              <a:xfrm>
                <a:off x="11083365" y="945792"/>
                <a:ext cx="616379" cy="616379"/>
              </a:xfrm>
              <a:prstGeom prst="rect">
                <a:avLst/>
              </a:prstGeom>
              <a:noFill/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20" name="Rectangle 619">
                <a:extLst>
                  <a:ext uri="{FF2B5EF4-FFF2-40B4-BE49-F238E27FC236}">
                    <a16:creationId xmlns:a16="http://schemas.microsoft.com/office/drawing/2014/main" id="{1B1C8443-F26F-402B-9B3B-ACB0EE06D3E2}"/>
                  </a:ext>
                </a:extLst>
              </p:cNvPr>
              <p:cNvSpPr/>
              <p:nvPr/>
            </p:nvSpPr>
            <p:spPr>
              <a:xfrm>
                <a:off x="10466460" y="945793"/>
                <a:ext cx="616379" cy="616379"/>
              </a:xfrm>
              <a:prstGeom prst="rect">
                <a:avLst/>
              </a:prstGeom>
              <a:noFill/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21" name="Rectangle 620">
                <a:extLst>
                  <a:ext uri="{FF2B5EF4-FFF2-40B4-BE49-F238E27FC236}">
                    <a16:creationId xmlns:a16="http://schemas.microsoft.com/office/drawing/2014/main" id="{9A96C07B-BDF8-4339-8E01-060C547BC8F1}"/>
                  </a:ext>
                </a:extLst>
              </p:cNvPr>
              <p:cNvSpPr/>
              <p:nvPr/>
            </p:nvSpPr>
            <p:spPr>
              <a:xfrm>
                <a:off x="9849896" y="945793"/>
                <a:ext cx="616379" cy="616379"/>
              </a:xfrm>
              <a:prstGeom prst="rect">
                <a:avLst/>
              </a:prstGeom>
              <a:noFill/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22" name="Rectangle 621">
                <a:extLst>
                  <a:ext uri="{FF2B5EF4-FFF2-40B4-BE49-F238E27FC236}">
                    <a16:creationId xmlns:a16="http://schemas.microsoft.com/office/drawing/2014/main" id="{E96350A4-4236-46DA-ABBB-E0C8D9B63D22}"/>
                  </a:ext>
                </a:extLst>
              </p:cNvPr>
              <p:cNvSpPr/>
              <p:nvPr/>
            </p:nvSpPr>
            <p:spPr>
              <a:xfrm>
                <a:off x="9233255" y="945792"/>
                <a:ext cx="616379" cy="616379"/>
              </a:xfrm>
              <a:prstGeom prst="rect">
                <a:avLst/>
              </a:prstGeom>
              <a:noFill/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23" name="Rectangle 622">
                <a:extLst>
                  <a:ext uri="{FF2B5EF4-FFF2-40B4-BE49-F238E27FC236}">
                    <a16:creationId xmlns:a16="http://schemas.microsoft.com/office/drawing/2014/main" id="{42B4EFCC-DE3F-41F9-8B11-BC72EEFBECCA}"/>
                  </a:ext>
                </a:extLst>
              </p:cNvPr>
              <p:cNvSpPr/>
              <p:nvPr/>
            </p:nvSpPr>
            <p:spPr>
              <a:xfrm>
                <a:off x="8617215" y="945791"/>
                <a:ext cx="616379" cy="616379"/>
              </a:xfrm>
              <a:prstGeom prst="rect">
                <a:avLst/>
              </a:prstGeom>
              <a:noFill/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24" name="Rectangle 623">
                <a:extLst>
                  <a:ext uri="{FF2B5EF4-FFF2-40B4-BE49-F238E27FC236}">
                    <a16:creationId xmlns:a16="http://schemas.microsoft.com/office/drawing/2014/main" id="{2A46C7FC-6B99-4F77-BBD8-134A0F955FB5}"/>
                  </a:ext>
                </a:extLst>
              </p:cNvPr>
              <p:cNvSpPr/>
              <p:nvPr/>
            </p:nvSpPr>
            <p:spPr>
              <a:xfrm>
                <a:off x="8000310" y="945792"/>
                <a:ext cx="616379" cy="616379"/>
              </a:xfrm>
              <a:prstGeom prst="rect">
                <a:avLst/>
              </a:prstGeom>
              <a:noFill/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25" name="Rectangle 624">
                <a:extLst>
                  <a:ext uri="{FF2B5EF4-FFF2-40B4-BE49-F238E27FC236}">
                    <a16:creationId xmlns:a16="http://schemas.microsoft.com/office/drawing/2014/main" id="{21087D3C-41CF-45E6-A7D4-B38F1A734E05}"/>
                  </a:ext>
                </a:extLst>
              </p:cNvPr>
              <p:cNvSpPr/>
              <p:nvPr/>
            </p:nvSpPr>
            <p:spPr>
              <a:xfrm>
                <a:off x="7383746" y="945792"/>
                <a:ext cx="616379" cy="616379"/>
              </a:xfrm>
              <a:prstGeom prst="rect">
                <a:avLst/>
              </a:prstGeom>
              <a:noFill/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26" name="Rectangle 625">
                <a:extLst>
                  <a:ext uri="{FF2B5EF4-FFF2-40B4-BE49-F238E27FC236}">
                    <a16:creationId xmlns:a16="http://schemas.microsoft.com/office/drawing/2014/main" id="{5DD0D4EB-0BB8-4708-825E-A005A50D0518}"/>
                  </a:ext>
                </a:extLst>
              </p:cNvPr>
              <p:cNvSpPr/>
              <p:nvPr/>
            </p:nvSpPr>
            <p:spPr>
              <a:xfrm>
                <a:off x="11699535" y="1562171"/>
                <a:ext cx="294507" cy="616379"/>
              </a:xfrm>
              <a:prstGeom prst="rect">
                <a:avLst/>
              </a:prstGeom>
              <a:noFill/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27" name="Rectangle 626">
                <a:extLst>
                  <a:ext uri="{FF2B5EF4-FFF2-40B4-BE49-F238E27FC236}">
                    <a16:creationId xmlns:a16="http://schemas.microsoft.com/office/drawing/2014/main" id="{18222598-8FD8-4EF1-834A-74AAC2EFEB1D}"/>
                  </a:ext>
                </a:extLst>
              </p:cNvPr>
              <p:cNvSpPr/>
              <p:nvPr/>
            </p:nvSpPr>
            <p:spPr>
              <a:xfrm>
                <a:off x="11083495" y="1562170"/>
                <a:ext cx="616379" cy="616379"/>
              </a:xfrm>
              <a:prstGeom prst="rect">
                <a:avLst/>
              </a:prstGeom>
              <a:noFill/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28" name="Rectangle 627">
                <a:extLst>
                  <a:ext uri="{FF2B5EF4-FFF2-40B4-BE49-F238E27FC236}">
                    <a16:creationId xmlns:a16="http://schemas.microsoft.com/office/drawing/2014/main" id="{64A19BA6-A865-4550-A837-D7C50C9AA13F}"/>
                  </a:ext>
                </a:extLst>
              </p:cNvPr>
              <p:cNvSpPr/>
              <p:nvPr/>
            </p:nvSpPr>
            <p:spPr>
              <a:xfrm>
                <a:off x="10466590" y="1562171"/>
                <a:ext cx="616379" cy="616379"/>
              </a:xfrm>
              <a:prstGeom prst="rect">
                <a:avLst/>
              </a:prstGeom>
              <a:noFill/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29" name="Rectangle 628">
                <a:extLst>
                  <a:ext uri="{FF2B5EF4-FFF2-40B4-BE49-F238E27FC236}">
                    <a16:creationId xmlns:a16="http://schemas.microsoft.com/office/drawing/2014/main" id="{3C88C688-6CDE-4729-B432-E8F6E89F5713}"/>
                  </a:ext>
                </a:extLst>
              </p:cNvPr>
              <p:cNvSpPr/>
              <p:nvPr/>
            </p:nvSpPr>
            <p:spPr>
              <a:xfrm>
                <a:off x="9850026" y="1562171"/>
                <a:ext cx="616379" cy="616379"/>
              </a:xfrm>
              <a:prstGeom prst="rect">
                <a:avLst/>
              </a:prstGeom>
              <a:noFill/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30" name="Rectangle 629">
                <a:extLst>
                  <a:ext uri="{FF2B5EF4-FFF2-40B4-BE49-F238E27FC236}">
                    <a16:creationId xmlns:a16="http://schemas.microsoft.com/office/drawing/2014/main" id="{25AACA2D-FA4A-40F3-B6B7-EF25B2995968}"/>
                  </a:ext>
                </a:extLst>
              </p:cNvPr>
              <p:cNvSpPr/>
              <p:nvPr/>
            </p:nvSpPr>
            <p:spPr>
              <a:xfrm>
                <a:off x="9233385" y="1562170"/>
                <a:ext cx="616379" cy="616379"/>
              </a:xfrm>
              <a:prstGeom prst="rect">
                <a:avLst/>
              </a:prstGeom>
              <a:noFill/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31" name="Rectangle 630">
                <a:extLst>
                  <a:ext uri="{FF2B5EF4-FFF2-40B4-BE49-F238E27FC236}">
                    <a16:creationId xmlns:a16="http://schemas.microsoft.com/office/drawing/2014/main" id="{40B4677C-8BC8-4D39-AA14-00CCD25B03E5}"/>
                  </a:ext>
                </a:extLst>
              </p:cNvPr>
              <p:cNvSpPr/>
              <p:nvPr/>
            </p:nvSpPr>
            <p:spPr>
              <a:xfrm>
                <a:off x="8617345" y="1562169"/>
                <a:ext cx="616379" cy="616379"/>
              </a:xfrm>
              <a:prstGeom prst="rect">
                <a:avLst/>
              </a:prstGeom>
              <a:noFill/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32" name="Rectangle 631">
                <a:extLst>
                  <a:ext uri="{FF2B5EF4-FFF2-40B4-BE49-F238E27FC236}">
                    <a16:creationId xmlns:a16="http://schemas.microsoft.com/office/drawing/2014/main" id="{9DE78FC8-494D-474F-9D3C-846BA579B661}"/>
                  </a:ext>
                </a:extLst>
              </p:cNvPr>
              <p:cNvSpPr/>
              <p:nvPr/>
            </p:nvSpPr>
            <p:spPr>
              <a:xfrm>
                <a:off x="8000440" y="1562170"/>
                <a:ext cx="616379" cy="616379"/>
              </a:xfrm>
              <a:prstGeom prst="rect">
                <a:avLst/>
              </a:prstGeom>
              <a:noFill/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33" name="Rectangle 632">
                <a:extLst>
                  <a:ext uri="{FF2B5EF4-FFF2-40B4-BE49-F238E27FC236}">
                    <a16:creationId xmlns:a16="http://schemas.microsoft.com/office/drawing/2014/main" id="{70CFFECF-E7DB-4B87-A7DE-E996414B1EBD}"/>
                  </a:ext>
                </a:extLst>
              </p:cNvPr>
              <p:cNvSpPr/>
              <p:nvPr/>
            </p:nvSpPr>
            <p:spPr>
              <a:xfrm>
                <a:off x="7383876" y="1562170"/>
                <a:ext cx="616379" cy="616379"/>
              </a:xfrm>
              <a:prstGeom prst="rect">
                <a:avLst/>
              </a:prstGeom>
              <a:noFill/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34" name="Rectangle 633">
                <a:extLst>
                  <a:ext uri="{FF2B5EF4-FFF2-40B4-BE49-F238E27FC236}">
                    <a16:creationId xmlns:a16="http://schemas.microsoft.com/office/drawing/2014/main" id="{C59AF462-F746-4959-B6DB-25686108FA97}"/>
                  </a:ext>
                </a:extLst>
              </p:cNvPr>
              <p:cNvSpPr/>
              <p:nvPr/>
            </p:nvSpPr>
            <p:spPr>
              <a:xfrm>
                <a:off x="11698223" y="179537"/>
                <a:ext cx="295559" cy="156739"/>
              </a:xfrm>
              <a:prstGeom prst="rect">
                <a:avLst/>
              </a:prstGeom>
              <a:noFill/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35" name="Rectangle 634">
                <a:extLst>
                  <a:ext uri="{FF2B5EF4-FFF2-40B4-BE49-F238E27FC236}">
                    <a16:creationId xmlns:a16="http://schemas.microsoft.com/office/drawing/2014/main" id="{4546C8A0-483E-4543-A7E4-D93C067E841E}"/>
                  </a:ext>
                </a:extLst>
              </p:cNvPr>
              <p:cNvSpPr/>
              <p:nvPr/>
            </p:nvSpPr>
            <p:spPr>
              <a:xfrm>
                <a:off x="11083235" y="179536"/>
                <a:ext cx="616379" cy="156739"/>
              </a:xfrm>
              <a:prstGeom prst="rect">
                <a:avLst/>
              </a:prstGeom>
              <a:noFill/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36" name="Rectangle 635">
                <a:extLst>
                  <a:ext uri="{FF2B5EF4-FFF2-40B4-BE49-F238E27FC236}">
                    <a16:creationId xmlns:a16="http://schemas.microsoft.com/office/drawing/2014/main" id="{8C0AEEC3-AAE4-4132-AB5D-E8D65321A2A4}"/>
                  </a:ext>
                </a:extLst>
              </p:cNvPr>
              <p:cNvSpPr/>
              <p:nvPr/>
            </p:nvSpPr>
            <p:spPr>
              <a:xfrm>
                <a:off x="10466330" y="179537"/>
                <a:ext cx="616379" cy="156739"/>
              </a:xfrm>
              <a:prstGeom prst="rect">
                <a:avLst/>
              </a:prstGeom>
              <a:noFill/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37" name="Rectangle 636">
                <a:extLst>
                  <a:ext uri="{FF2B5EF4-FFF2-40B4-BE49-F238E27FC236}">
                    <a16:creationId xmlns:a16="http://schemas.microsoft.com/office/drawing/2014/main" id="{16CCBDB2-1BD1-49C6-953D-A804370315F1}"/>
                  </a:ext>
                </a:extLst>
              </p:cNvPr>
              <p:cNvSpPr/>
              <p:nvPr/>
            </p:nvSpPr>
            <p:spPr>
              <a:xfrm>
                <a:off x="9849766" y="179537"/>
                <a:ext cx="616379" cy="156739"/>
              </a:xfrm>
              <a:prstGeom prst="rect">
                <a:avLst/>
              </a:prstGeom>
              <a:noFill/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38" name="Rectangle 637">
                <a:extLst>
                  <a:ext uri="{FF2B5EF4-FFF2-40B4-BE49-F238E27FC236}">
                    <a16:creationId xmlns:a16="http://schemas.microsoft.com/office/drawing/2014/main" id="{0950E806-6743-4E3E-836F-DCC3F4331F0A}"/>
                  </a:ext>
                </a:extLst>
              </p:cNvPr>
              <p:cNvSpPr/>
              <p:nvPr/>
            </p:nvSpPr>
            <p:spPr>
              <a:xfrm>
                <a:off x="9233125" y="179536"/>
                <a:ext cx="616379" cy="156739"/>
              </a:xfrm>
              <a:prstGeom prst="rect">
                <a:avLst/>
              </a:prstGeom>
              <a:noFill/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39" name="Rectangle 638">
                <a:extLst>
                  <a:ext uri="{FF2B5EF4-FFF2-40B4-BE49-F238E27FC236}">
                    <a16:creationId xmlns:a16="http://schemas.microsoft.com/office/drawing/2014/main" id="{8279D8EE-4BE9-454B-9485-B6116AD1E017}"/>
                  </a:ext>
                </a:extLst>
              </p:cNvPr>
              <p:cNvSpPr/>
              <p:nvPr/>
            </p:nvSpPr>
            <p:spPr>
              <a:xfrm>
                <a:off x="8617085" y="179535"/>
                <a:ext cx="616379" cy="156739"/>
              </a:xfrm>
              <a:prstGeom prst="rect">
                <a:avLst/>
              </a:prstGeom>
              <a:noFill/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40" name="Rectangle 639">
                <a:extLst>
                  <a:ext uri="{FF2B5EF4-FFF2-40B4-BE49-F238E27FC236}">
                    <a16:creationId xmlns:a16="http://schemas.microsoft.com/office/drawing/2014/main" id="{2BE72A4E-C40D-487D-BEAE-27785A338681}"/>
                  </a:ext>
                </a:extLst>
              </p:cNvPr>
              <p:cNvSpPr/>
              <p:nvPr/>
            </p:nvSpPr>
            <p:spPr>
              <a:xfrm>
                <a:off x="8000180" y="179536"/>
                <a:ext cx="616379" cy="156739"/>
              </a:xfrm>
              <a:prstGeom prst="rect">
                <a:avLst/>
              </a:prstGeom>
              <a:noFill/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41" name="Rectangle 640">
                <a:extLst>
                  <a:ext uri="{FF2B5EF4-FFF2-40B4-BE49-F238E27FC236}">
                    <a16:creationId xmlns:a16="http://schemas.microsoft.com/office/drawing/2014/main" id="{5DA8EBDD-EA7F-4000-B64A-541E07388B50}"/>
                  </a:ext>
                </a:extLst>
              </p:cNvPr>
              <p:cNvSpPr/>
              <p:nvPr/>
            </p:nvSpPr>
            <p:spPr>
              <a:xfrm>
                <a:off x="7383616" y="179536"/>
                <a:ext cx="616379" cy="156739"/>
              </a:xfrm>
              <a:prstGeom prst="rect">
                <a:avLst/>
              </a:prstGeom>
              <a:noFill/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42" name="Rectangle 641">
                <a:extLst>
                  <a:ext uri="{FF2B5EF4-FFF2-40B4-BE49-F238E27FC236}">
                    <a16:creationId xmlns:a16="http://schemas.microsoft.com/office/drawing/2014/main" id="{B467C83E-E960-4D24-9367-5C351EBD8A41}"/>
                  </a:ext>
                </a:extLst>
              </p:cNvPr>
              <p:cNvSpPr/>
              <p:nvPr/>
            </p:nvSpPr>
            <p:spPr>
              <a:xfrm>
                <a:off x="11699405" y="336275"/>
                <a:ext cx="294507" cy="616379"/>
              </a:xfrm>
              <a:prstGeom prst="rect">
                <a:avLst/>
              </a:prstGeom>
              <a:noFill/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43" name="Rectangle 642">
                <a:extLst>
                  <a:ext uri="{FF2B5EF4-FFF2-40B4-BE49-F238E27FC236}">
                    <a16:creationId xmlns:a16="http://schemas.microsoft.com/office/drawing/2014/main" id="{66DC9169-4AEF-42CD-999E-5C1C1F616E7C}"/>
                  </a:ext>
                </a:extLst>
              </p:cNvPr>
              <p:cNvSpPr/>
              <p:nvPr/>
            </p:nvSpPr>
            <p:spPr>
              <a:xfrm>
                <a:off x="11083365" y="336274"/>
                <a:ext cx="616379" cy="616379"/>
              </a:xfrm>
              <a:prstGeom prst="rect">
                <a:avLst/>
              </a:prstGeom>
              <a:noFill/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44" name="Rectangle 643">
                <a:extLst>
                  <a:ext uri="{FF2B5EF4-FFF2-40B4-BE49-F238E27FC236}">
                    <a16:creationId xmlns:a16="http://schemas.microsoft.com/office/drawing/2014/main" id="{4C1D8B80-B452-4F28-9E89-8C2410E5709E}"/>
                  </a:ext>
                </a:extLst>
              </p:cNvPr>
              <p:cNvSpPr/>
              <p:nvPr/>
            </p:nvSpPr>
            <p:spPr>
              <a:xfrm>
                <a:off x="10466460" y="336275"/>
                <a:ext cx="616379" cy="616379"/>
              </a:xfrm>
              <a:prstGeom prst="rect">
                <a:avLst/>
              </a:prstGeom>
              <a:noFill/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45" name="Rectangle 644">
                <a:extLst>
                  <a:ext uri="{FF2B5EF4-FFF2-40B4-BE49-F238E27FC236}">
                    <a16:creationId xmlns:a16="http://schemas.microsoft.com/office/drawing/2014/main" id="{A1965C25-AD5D-4875-BA9E-15955A208AFD}"/>
                  </a:ext>
                </a:extLst>
              </p:cNvPr>
              <p:cNvSpPr/>
              <p:nvPr/>
            </p:nvSpPr>
            <p:spPr>
              <a:xfrm>
                <a:off x="9849896" y="336275"/>
                <a:ext cx="616379" cy="616379"/>
              </a:xfrm>
              <a:prstGeom prst="rect">
                <a:avLst/>
              </a:prstGeom>
              <a:noFill/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46" name="Rectangle 645">
                <a:extLst>
                  <a:ext uri="{FF2B5EF4-FFF2-40B4-BE49-F238E27FC236}">
                    <a16:creationId xmlns:a16="http://schemas.microsoft.com/office/drawing/2014/main" id="{66DEC152-E9AD-4593-883C-AF5E1C9D28B9}"/>
                  </a:ext>
                </a:extLst>
              </p:cNvPr>
              <p:cNvSpPr/>
              <p:nvPr/>
            </p:nvSpPr>
            <p:spPr>
              <a:xfrm>
                <a:off x="9233255" y="336274"/>
                <a:ext cx="616379" cy="616379"/>
              </a:xfrm>
              <a:prstGeom prst="rect">
                <a:avLst/>
              </a:prstGeom>
              <a:noFill/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47" name="Rectangle 646">
                <a:extLst>
                  <a:ext uri="{FF2B5EF4-FFF2-40B4-BE49-F238E27FC236}">
                    <a16:creationId xmlns:a16="http://schemas.microsoft.com/office/drawing/2014/main" id="{A1202656-3D75-46ED-9327-95C78F0D79A7}"/>
                  </a:ext>
                </a:extLst>
              </p:cNvPr>
              <p:cNvSpPr/>
              <p:nvPr/>
            </p:nvSpPr>
            <p:spPr>
              <a:xfrm>
                <a:off x="8617215" y="336273"/>
                <a:ext cx="616379" cy="616379"/>
              </a:xfrm>
              <a:prstGeom prst="rect">
                <a:avLst/>
              </a:prstGeom>
              <a:noFill/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48" name="Rectangle 647">
                <a:extLst>
                  <a:ext uri="{FF2B5EF4-FFF2-40B4-BE49-F238E27FC236}">
                    <a16:creationId xmlns:a16="http://schemas.microsoft.com/office/drawing/2014/main" id="{C21E7D52-CC3B-4D0B-8F94-E63D0D747D0B}"/>
                  </a:ext>
                </a:extLst>
              </p:cNvPr>
              <p:cNvSpPr/>
              <p:nvPr/>
            </p:nvSpPr>
            <p:spPr>
              <a:xfrm>
                <a:off x="8000310" y="336274"/>
                <a:ext cx="616379" cy="616379"/>
              </a:xfrm>
              <a:prstGeom prst="rect">
                <a:avLst/>
              </a:prstGeom>
              <a:noFill/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49" name="Rectangle 648">
                <a:extLst>
                  <a:ext uri="{FF2B5EF4-FFF2-40B4-BE49-F238E27FC236}">
                    <a16:creationId xmlns:a16="http://schemas.microsoft.com/office/drawing/2014/main" id="{ADE298F4-02E1-41B1-8EE7-4B9B55FC3D59}"/>
                  </a:ext>
                </a:extLst>
              </p:cNvPr>
              <p:cNvSpPr/>
              <p:nvPr/>
            </p:nvSpPr>
            <p:spPr>
              <a:xfrm>
                <a:off x="7383746" y="336274"/>
                <a:ext cx="616379" cy="616379"/>
              </a:xfrm>
              <a:prstGeom prst="rect">
                <a:avLst/>
              </a:prstGeom>
              <a:noFill/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50" name="Rectangle 649">
                <a:extLst>
                  <a:ext uri="{FF2B5EF4-FFF2-40B4-BE49-F238E27FC236}">
                    <a16:creationId xmlns:a16="http://schemas.microsoft.com/office/drawing/2014/main" id="{37953212-C51B-41F4-94D8-E92740A7D775}"/>
                  </a:ext>
                </a:extLst>
              </p:cNvPr>
              <p:cNvSpPr/>
              <p:nvPr/>
            </p:nvSpPr>
            <p:spPr>
              <a:xfrm>
                <a:off x="6767242" y="4020824"/>
                <a:ext cx="616379" cy="616379"/>
              </a:xfrm>
              <a:prstGeom prst="rect">
                <a:avLst/>
              </a:prstGeom>
              <a:noFill/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51" name="Rectangle 650">
                <a:extLst>
                  <a:ext uri="{FF2B5EF4-FFF2-40B4-BE49-F238E27FC236}">
                    <a16:creationId xmlns:a16="http://schemas.microsoft.com/office/drawing/2014/main" id="{98AF7199-96DE-459A-A062-79FF18056CA4}"/>
                  </a:ext>
                </a:extLst>
              </p:cNvPr>
              <p:cNvSpPr/>
              <p:nvPr/>
            </p:nvSpPr>
            <p:spPr>
              <a:xfrm>
                <a:off x="6150337" y="4020825"/>
                <a:ext cx="616379" cy="616379"/>
              </a:xfrm>
              <a:prstGeom prst="rect">
                <a:avLst/>
              </a:prstGeom>
              <a:noFill/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52" name="Rectangle 651">
                <a:extLst>
                  <a:ext uri="{FF2B5EF4-FFF2-40B4-BE49-F238E27FC236}">
                    <a16:creationId xmlns:a16="http://schemas.microsoft.com/office/drawing/2014/main" id="{F85929CF-803A-4D20-9129-AF35CFB01178}"/>
                  </a:ext>
                </a:extLst>
              </p:cNvPr>
              <p:cNvSpPr/>
              <p:nvPr/>
            </p:nvSpPr>
            <p:spPr>
              <a:xfrm>
                <a:off x="5533773" y="4020825"/>
                <a:ext cx="616379" cy="616379"/>
              </a:xfrm>
              <a:prstGeom prst="rect">
                <a:avLst/>
              </a:prstGeom>
              <a:noFill/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53" name="Rectangle 652">
                <a:extLst>
                  <a:ext uri="{FF2B5EF4-FFF2-40B4-BE49-F238E27FC236}">
                    <a16:creationId xmlns:a16="http://schemas.microsoft.com/office/drawing/2014/main" id="{1EF6873A-8C07-4C5D-B1B1-EE7D3EE60183}"/>
                  </a:ext>
                </a:extLst>
              </p:cNvPr>
              <p:cNvSpPr/>
              <p:nvPr/>
            </p:nvSpPr>
            <p:spPr>
              <a:xfrm>
                <a:off x="6767372" y="4637202"/>
                <a:ext cx="616379" cy="616379"/>
              </a:xfrm>
              <a:prstGeom prst="rect">
                <a:avLst/>
              </a:prstGeom>
              <a:noFill/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54" name="Rectangle 653">
                <a:extLst>
                  <a:ext uri="{FF2B5EF4-FFF2-40B4-BE49-F238E27FC236}">
                    <a16:creationId xmlns:a16="http://schemas.microsoft.com/office/drawing/2014/main" id="{0952C604-CFE9-4A3A-A211-DE017C691789}"/>
                  </a:ext>
                </a:extLst>
              </p:cNvPr>
              <p:cNvSpPr/>
              <p:nvPr/>
            </p:nvSpPr>
            <p:spPr>
              <a:xfrm>
                <a:off x="6150467" y="4637203"/>
                <a:ext cx="616379" cy="616379"/>
              </a:xfrm>
              <a:prstGeom prst="rect">
                <a:avLst/>
              </a:prstGeom>
              <a:noFill/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55" name="Rectangle 654">
                <a:extLst>
                  <a:ext uri="{FF2B5EF4-FFF2-40B4-BE49-F238E27FC236}">
                    <a16:creationId xmlns:a16="http://schemas.microsoft.com/office/drawing/2014/main" id="{A8820B3C-3FD9-41D2-B8F5-A6EB453A820C}"/>
                  </a:ext>
                </a:extLst>
              </p:cNvPr>
              <p:cNvSpPr/>
              <p:nvPr/>
            </p:nvSpPr>
            <p:spPr>
              <a:xfrm>
                <a:off x="5532591" y="4637203"/>
                <a:ext cx="617691" cy="616379"/>
              </a:xfrm>
              <a:prstGeom prst="rect">
                <a:avLst/>
              </a:prstGeom>
              <a:noFill/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56" name="Rectangle 655">
                <a:extLst>
                  <a:ext uri="{FF2B5EF4-FFF2-40B4-BE49-F238E27FC236}">
                    <a16:creationId xmlns:a16="http://schemas.microsoft.com/office/drawing/2014/main" id="{4CE6C5A7-9A4D-4286-88F5-4BB6E64C6787}"/>
                  </a:ext>
                </a:extLst>
              </p:cNvPr>
              <p:cNvSpPr/>
              <p:nvPr/>
            </p:nvSpPr>
            <p:spPr>
              <a:xfrm>
                <a:off x="6767177" y="2788064"/>
                <a:ext cx="616379" cy="616379"/>
              </a:xfrm>
              <a:prstGeom prst="rect">
                <a:avLst/>
              </a:prstGeom>
              <a:noFill/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57" name="Rectangle 656">
                <a:extLst>
                  <a:ext uri="{FF2B5EF4-FFF2-40B4-BE49-F238E27FC236}">
                    <a16:creationId xmlns:a16="http://schemas.microsoft.com/office/drawing/2014/main" id="{8B0DC617-C90A-4F3E-9B2B-D471964B9E67}"/>
                  </a:ext>
                </a:extLst>
              </p:cNvPr>
              <p:cNvSpPr/>
              <p:nvPr/>
            </p:nvSpPr>
            <p:spPr>
              <a:xfrm>
                <a:off x="6150272" y="2788065"/>
                <a:ext cx="616379" cy="616379"/>
              </a:xfrm>
              <a:prstGeom prst="rect">
                <a:avLst/>
              </a:prstGeom>
              <a:noFill/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58" name="Rectangle 657">
                <a:extLst>
                  <a:ext uri="{FF2B5EF4-FFF2-40B4-BE49-F238E27FC236}">
                    <a16:creationId xmlns:a16="http://schemas.microsoft.com/office/drawing/2014/main" id="{45434BAA-E5E4-4285-A13A-418AD98E8CF1}"/>
                  </a:ext>
                </a:extLst>
              </p:cNvPr>
              <p:cNvSpPr/>
              <p:nvPr/>
            </p:nvSpPr>
            <p:spPr>
              <a:xfrm>
                <a:off x="5533708" y="2788065"/>
                <a:ext cx="616379" cy="616379"/>
              </a:xfrm>
              <a:prstGeom prst="rect">
                <a:avLst/>
              </a:prstGeom>
              <a:noFill/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59" name="Rectangle 658">
                <a:extLst>
                  <a:ext uri="{FF2B5EF4-FFF2-40B4-BE49-F238E27FC236}">
                    <a16:creationId xmlns:a16="http://schemas.microsoft.com/office/drawing/2014/main" id="{17556FE2-57D3-49DB-B1DD-D9CBE9FD7C95}"/>
                  </a:ext>
                </a:extLst>
              </p:cNvPr>
              <p:cNvSpPr/>
              <p:nvPr/>
            </p:nvSpPr>
            <p:spPr>
              <a:xfrm>
                <a:off x="6767307" y="3404442"/>
                <a:ext cx="616379" cy="616379"/>
              </a:xfrm>
              <a:prstGeom prst="rect">
                <a:avLst/>
              </a:prstGeom>
              <a:noFill/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60" name="Rectangle 659">
                <a:extLst>
                  <a:ext uri="{FF2B5EF4-FFF2-40B4-BE49-F238E27FC236}">
                    <a16:creationId xmlns:a16="http://schemas.microsoft.com/office/drawing/2014/main" id="{5FAAEFF9-411F-4E4D-B249-15894EB3DA5D}"/>
                  </a:ext>
                </a:extLst>
              </p:cNvPr>
              <p:cNvSpPr/>
              <p:nvPr/>
            </p:nvSpPr>
            <p:spPr>
              <a:xfrm>
                <a:off x="6150402" y="3404443"/>
                <a:ext cx="616379" cy="616379"/>
              </a:xfrm>
              <a:prstGeom prst="rect">
                <a:avLst/>
              </a:prstGeom>
              <a:noFill/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61" name="Rectangle 660">
                <a:extLst>
                  <a:ext uri="{FF2B5EF4-FFF2-40B4-BE49-F238E27FC236}">
                    <a16:creationId xmlns:a16="http://schemas.microsoft.com/office/drawing/2014/main" id="{75091C9B-0F9E-446E-ABD5-D7F9E0315ADB}"/>
                  </a:ext>
                </a:extLst>
              </p:cNvPr>
              <p:cNvSpPr/>
              <p:nvPr/>
            </p:nvSpPr>
            <p:spPr>
              <a:xfrm>
                <a:off x="5533838" y="3404443"/>
                <a:ext cx="616379" cy="616379"/>
              </a:xfrm>
              <a:prstGeom prst="rect">
                <a:avLst/>
              </a:prstGeom>
              <a:noFill/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62" name="Rectangle 661">
                <a:extLst>
                  <a:ext uri="{FF2B5EF4-FFF2-40B4-BE49-F238E27FC236}">
                    <a16:creationId xmlns:a16="http://schemas.microsoft.com/office/drawing/2014/main" id="{15A42C23-CF57-41E4-8D71-D1ED83B4B76F}"/>
                  </a:ext>
                </a:extLst>
              </p:cNvPr>
              <p:cNvSpPr/>
              <p:nvPr/>
            </p:nvSpPr>
            <p:spPr>
              <a:xfrm>
                <a:off x="6766651" y="5253579"/>
                <a:ext cx="616379" cy="506971"/>
              </a:xfrm>
              <a:prstGeom prst="rect">
                <a:avLst/>
              </a:prstGeom>
              <a:noFill/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63" name="Rectangle 662">
                <a:extLst>
                  <a:ext uri="{FF2B5EF4-FFF2-40B4-BE49-F238E27FC236}">
                    <a16:creationId xmlns:a16="http://schemas.microsoft.com/office/drawing/2014/main" id="{24F5B29A-F211-4344-BE66-83DC3C28CA51}"/>
                  </a:ext>
                </a:extLst>
              </p:cNvPr>
              <p:cNvSpPr/>
              <p:nvPr/>
            </p:nvSpPr>
            <p:spPr>
              <a:xfrm>
                <a:off x="6149746" y="5253580"/>
                <a:ext cx="616379" cy="506971"/>
              </a:xfrm>
              <a:prstGeom prst="rect">
                <a:avLst/>
              </a:prstGeom>
              <a:noFill/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64" name="Rectangle 663">
                <a:extLst>
                  <a:ext uri="{FF2B5EF4-FFF2-40B4-BE49-F238E27FC236}">
                    <a16:creationId xmlns:a16="http://schemas.microsoft.com/office/drawing/2014/main" id="{81B3CD6B-E0CA-4ACA-974C-60500542248C}"/>
                  </a:ext>
                </a:extLst>
              </p:cNvPr>
              <p:cNvSpPr/>
              <p:nvPr/>
            </p:nvSpPr>
            <p:spPr>
              <a:xfrm>
                <a:off x="5533182" y="5253580"/>
                <a:ext cx="615123" cy="506971"/>
              </a:xfrm>
              <a:prstGeom prst="rect">
                <a:avLst/>
              </a:prstGeom>
              <a:noFill/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65" name="Rectangle 664">
                <a:extLst>
                  <a:ext uri="{FF2B5EF4-FFF2-40B4-BE49-F238E27FC236}">
                    <a16:creationId xmlns:a16="http://schemas.microsoft.com/office/drawing/2014/main" id="{CA5F3264-CC65-457C-9E01-EE28A0F31CB9}"/>
                  </a:ext>
                </a:extLst>
              </p:cNvPr>
              <p:cNvSpPr/>
              <p:nvPr/>
            </p:nvSpPr>
            <p:spPr>
              <a:xfrm>
                <a:off x="6766125" y="2178551"/>
                <a:ext cx="616379" cy="616379"/>
              </a:xfrm>
              <a:prstGeom prst="rect">
                <a:avLst/>
              </a:prstGeom>
              <a:noFill/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66" name="Rectangle 665">
                <a:extLst>
                  <a:ext uri="{FF2B5EF4-FFF2-40B4-BE49-F238E27FC236}">
                    <a16:creationId xmlns:a16="http://schemas.microsoft.com/office/drawing/2014/main" id="{A79393FF-1A21-4E92-B707-A1931BAA8C53}"/>
                  </a:ext>
                </a:extLst>
              </p:cNvPr>
              <p:cNvSpPr/>
              <p:nvPr/>
            </p:nvSpPr>
            <p:spPr>
              <a:xfrm>
                <a:off x="6149220" y="2178552"/>
                <a:ext cx="616379" cy="616379"/>
              </a:xfrm>
              <a:prstGeom prst="rect">
                <a:avLst/>
              </a:prstGeom>
              <a:noFill/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67" name="Rectangle 666">
                <a:extLst>
                  <a:ext uri="{FF2B5EF4-FFF2-40B4-BE49-F238E27FC236}">
                    <a16:creationId xmlns:a16="http://schemas.microsoft.com/office/drawing/2014/main" id="{ACCB2321-361F-497B-84CD-51C655413A5E}"/>
                  </a:ext>
                </a:extLst>
              </p:cNvPr>
              <p:cNvSpPr/>
              <p:nvPr/>
            </p:nvSpPr>
            <p:spPr>
              <a:xfrm>
                <a:off x="5532656" y="2178552"/>
                <a:ext cx="616379" cy="616379"/>
              </a:xfrm>
              <a:prstGeom prst="rect">
                <a:avLst/>
              </a:prstGeom>
              <a:noFill/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68" name="Rectangle 667">
                <a:extLst>
                  <a:ext uri="{FF2B5EF4-FFF2-40B4-BE49-F238E27FC236}">
                    <a16:creationId xmlns:a16="http://schemas.microsoft.com/office/drawing/2014/main" id="{EC077AF8-6D34-479A-BF10-7E35F62E861D}"/>
                  </a:ext>
                </a:extLst>
              </p:cNvPr>
              <p:cNvSpPr/>
              <p:nvPr/>
            </p:nvSpPr>
            <p:spPr>
              <a:xfrm>
                <a:off x="6766060" y="945791"/>
                <a:ext cx="616379" cy="616379"/>
              </a:xfrm>
              <a:prstGeom prst="rect">
                <a:avLst/>
              </a:prstGeom>
              <a:noFill/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69" name="Rectangle 668">
                <a:extLst>
                  <a:ext uri="{FF2B5EF4-FFF2-40B4-BE49-F238E27FC236}">
                    <a16:creationId xmlns:a16="http://schemas.microsoft.com/office/drawing/2014/main" id="{F63864C6-08A0-4F0B-81A5-B64A56D7BA81}"/>
                  </a:ext>
                </a:extLst>
              </p:cNvPr>
              <p:cNvSpPr/>
              <p:nvPr/>
            </p:nvSpPr>
            <p:spPr>
              <a:xfrm>
                <a:off x="6149155" y="945792"/>
                <a:ext cx="616379" cy="616379"/>
              </a:xfrm>
              <a:prstGeom prst="rect">
                <a:avLst/>
              </a:prstGeom>
              <a:noFill/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70" name="Rectangle 669">
                <a:extLst>
                  <a:ext uri="{FF2B5EF4-FFF2-40B4-BE49-F238E27FC236}">
                    <a16:creationId xmlns:a16="http://schemas.microsoft.com/office/drawing/2014/main" id="{A0EE882B-46F4-4181-84C5-C83B30A1D3ED}"/>
                  </a:ext>
                </a:extLst>
              </p:cNvPr>
              <p:cNvSpPr/>
              <p:nvPr/>
            </p:nvSpPr>
            <p:spPr>
              <a:xfrm>
                <a:off x="5532591" y="945792"/>
                <a:ext cx="616379" cy="616379"/>
              </a:xfrm>
              <a:prstGeom prst="rect">
                <a:avLst/>
              </a:prstGeom>
              <a:noFill/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71" name="Rectangle 670">
                <a:extLst>
                  <a:ext uri="{FF2B5EF4-FFF2-40B4-BE49-F238E27FC236}">
                    <a16:creationId xmlns:a16="http://schemas.microsoft.com/office/drawing/2014/main" id="{8BD07257-B041-4F7C-9194-5601E10A6D29}"/>
                  </a:ext>
                </a:extLst>
              </p:cNvPr>
              <p:cNvSpPr/>
              <p:nvPr/>
            </p:nvSpPr>
            <p:spPr>
              <a:xfrm>
                <a:off x="6766190" y="1562169"/>
                <a:ext cx="616379" cy="616379"/>
              </a:xfrm>
              <a:prstGeom prst="rect">
                <a:avLst/>
              </a:prstGeom>
              <a:noFill/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72" name="Rectangle 671">
                <a:extLst>
                  <a:ext uri="{FF2B5EF4-FFF2-40B4-BE49-F238E27FC236}">
                    <a16:creationId xmlns:a16="http://schemas.microsoft.com/office/drawing/2014/main" id="{6D760C13-37A3-42EE-9249-09AA5C613CD7}"/>
                  </a:ext>
                </a:extLst>
              </p:cNvPr>
              <p:cNvSpPr/>
              <p:nvPr/>
            </p:nvSpPr>
            <p:spPr>
              <a:xfrm>
                <a:off x="6149285" y="1562170"/>
                <a:ext cx="616379" cy="616379"/>
              </a:xfrm>
              <a:prstGeom prst="rect">
                <a:avLst/>
              </a:prstGeom>
              <a:noFill/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73" name="Rectangle 672">
                <a:extLst>
                  <a:ext uri="{FF2B5EF4-FFF2-40B4-BE49-F238E27FC236}">
                    <a16:creationId xmlns:a16="http://schemas.microsoft.com/office/drawing/2014/main" id="{64F6B82E-FAF2-45CC-B1FB-C4BB8A5E0C45}"/>
                  </a:ext>
                </a:extLst>
              </p:cNvPr>
              <p:cNvSpPr/>
              <p:nvPr/>
            </p:nvSpPr>
            <p:spPr>
              <a:xfrm>
                <a:off x="5532721" y="1562170"/>
                <a:ext cx="616379" cy="616379"/>
              </a:xfrm>
              <a:prstGeom prst="rect">
                <a:avLst/>
              </a:prstGeom>
              <a:noFill/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74" name="Rectangle 673">
                <a:extLst>
                  <a:ext uri="{FF2B5EF4-FFF2-40B4-BE49-F238E27FC236}">
                    <a16:creationId xmlns:a16="http://schemas.microsoft.com/office/drawing/2014/main" id="{5EE6E807-23AB-4F97-B8E8-BC574DACFB41}"/>
                  </a:ext>
                </a:extLst>
              </p:cNvPr>
              <p:cNvSpPr/>
              <p:nvPr/>
            </p:nvSpPr>
            <p:spPr>
              <a:xfrm>
                <a:off x="6765930" y="179535"/>
                <a:ext cx="616379" cy="156739"/>
              </a:xfrm>
              <a:prstGeom prst="rect">
                <a:avLst/>
              </a:prstGeom>
              <a:noFill/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75" name="Rectangle 674">
                <a:extLst>
                  <a:ext uri="{FF2B5EF4-FFF2-40B4-BE49-F238E27FC236}">
                    <a16:creationId xmlns:a16="http://schemas.microsoft.com/office/drawing/2014/main" id="{69446947-FE18-4E41-B620-13C4547EF9E2}"/>
                  </a:ext>
                </a:extLst>
              </p:cNvPr>
              <p:cNvSpPr/>
              <p:nvPr/>
            </p:nvSpPr>
            <p:spPr>
              <a:xfrm>
                <a:off x="6766060" y="336273"/>
                <a:ext cx="616379" cy="616379"/>
              </a:xfrm>
              <a:prstGeom prst="rect">
                <a:avLst/>
              </a:prstGeom>
              <a:noFill/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76" name="Rectangle 675">
                <a:extLst>
                  <a:ext uri="{FF2B5EF4-FFF2-40B4-BE49-F238E27FC236}">
                    <a16:creationId xmlns:a16="http://schemas.microsoft.com/office/drawing/2014/main" id="{28CAA742-09D9-4938-ABCB-638B09A36CCE}"/>
                  </a:ext>
                </a:extLst>
              </p:cNvPr>
              <p:cNvSpPr/>
              <p:nvPr/>
            </p:nvSpPr>
            <p:spPr>
              <a:xfrm>
                <a:off x="6149155" y="336274"/>
                <a:ext cx="616379" cy="616379"/>
              </a:xfrm>
              <a:prstGeom prst="rect">
                <a:avLst/>
              </a:prstGeom>
              <a:noFill/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77" name="Rectangle 676">
                <a:extLst>
                  <a:ext uri="{FF2B5EF4-FFF2-40B4-BE49-F238E27FC236}">
                    <a16:creationId xmlns:a16="http://schemas.microsoft.com/office/drawing/2014/main" id="{936321E9-2AAA-41A3-A492-0F6CF0358075}"/>
                  </a:ext>
                </a:extLst>
              </p:cNvPr>
              <p:cNvSpPr/>
              <p:nvPr/>
            </p:nvSpPr>
            <p:spPr>
              <a:xfrm>
                <a:off x="5532591" y="336274"/>
                <a:ext cx="616379" cy="616379"/>
              </a:xfrm>
              <a:prstGeom prst="rect">
                <a:avLst/>
              </a:prstGeom>
              <a:noFill/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78" name="Rectangle 677">
                <a:extLst>
                  <a:ext uri="{FF2B5EF4-FFF2-40B4-BE49-F238E27FC236}">
                    <a16:creationId xmlns:a16="http://schemas.microsoft.com/office/drawing/2014/main" id="{4A7532AC-9117-4134-A974-3B772286BF03}"/>
                  </a:ext>
                </a:extLst>
              </p:cNvPr>
              <p:cNvSpPr/>
              <p:nvPr/>
            </p:nvSpPr>
            <p:spPr>
              <a:xfrm>
                <a:off x="4921933" y="4020155"/>
                <a:ext cx="616379" cy="616379"/>
              </a:xfrm>
              <a:prstGeom prst="rect">
                <a:avLst/>
              </a:prstGeom>
              <a:noFill/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79" name="Rectangle 678">
                <a:extLst>
                  <a:ext uri="{FF2B5EF4-FFF2-40B4-BE49-F238E27FC236}">
                    <a16:creationId xmlns:a16="http://schemas.microsoft.com/office/drawing/2014/main" id="{708D771F-DFFA-4746-83AD-53B6355143A9}"/>
                  </a:ext>
                </a:extLst>
              </p:cNvPr>
              <p:cNvSpPr/>
              <p:nvPr/>
            </p:nvSpPr>
            <p:spPr>
              <a:xfrm>
                <a:off x="4305028" y="4020156"/>
                <a:ext cx="616379" cy="616379"/>
              </a:xfrm>
              <a:prstGeom prst="rect">
                <a:avLst/>
              </a:prstGeom>
              <a:noFill/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80" name="Rectangle 679">
                <a:extLst>
                  <a:ext uri="{FF2B5EF4-FFF2-40B4-BE49-F238E27FC236}">
                    <a16:creationId xmlns:a16="http://schemas.microsoft.com/office/drawing/2014/main" id="{8BBCC4B9-979C-408B-BC08-6F9D720C6C9A}"/>
                  </a:ext>
                </a:extLst>
              </p:cNvPr>
              <p:cNvSpPr/>
              <p:nvPr/>
            </p:nvSpPr>
            <p:spPr>
              <a:xfrm>
                <a:off x="3688464" y="4020156"/>
                <a:ext cx="616379" cy="616379"/>
              </a:xfrm>
              <a:prstGeom prst="rect">
                <a:avLst/>
              </a:prstGeom>
              <a:noFill/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81" name="Rectangle 680">
                <a:extLst>
                  <a:ext uri="{FF2B5EF4-FFF2-40B4-BE49-F238E27FC236}">
                    <a16:creationId xmlns:a16="http://schemas.microsoft.com/office/drawing/2014/main" id="{EB08CFC0-D0A0-41F0-9991-858C1795B7D3}"/>
                  </a:ext>
                </a:extLst>
              </p:cNvPr>
              <p:cNvSpPr/>
              <p:nvPr/>
            </p:nvSpPr>
            <p:spPr>
              <a:xfrm>
                <a:off x="4921869" y="4636533"/>
                <a:ext cx="616574" cy="616379"/>
              </a:xfrm>
              <a:prstGeom prst="rect">
                <a:avLst/>
              </a:prstGeom>
              <a:noFill/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82" name="Rectangle 681">
                <a:extLst>
                  <a:ext uri="{FF2B5EF4-FFF2-40B4-BE49-F238E27FC236}">
                    <a16:creationId xmlns:a16="http://schemas.microsoft.com/office/drawing/2014/main" id="{F9E22F99-D156-4C70-A230-445841C77773}"/>
                  </a:ext>
                </a:extLst>
              </p:cNvPr>
              <p:cNvSpPr/>
              <p:nvPr/>
            </p:nvSpPr>
            <p:spPr>
              <a:xfrm>
                <a:off x="4305158" y="4636534"/>
                <a:ext cx="614863" cy="616379"/>
              </a:xfrm>
              <a:prstGeom prst="rect">
                <a:avLst/>
              </a:prstGeom>
              <a:noFill/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83" name="Rectangle 682">
                <a:extLst>
                  <a:ext uri="{FF2B5EF4-FFF2-40B4-BE49-F238E27FC236}">
                    <a16:creationId xmlns:a16="http://schemas.microsoft.com/office/drawing/2014/main" id="{8E07B5C6-1879-4C98-98F8-B9F6711753B3}"/>
                  </a:ext>
                </a:extLst>
              </p:cNvPr>
              <p:cNvSpPr/>
              <p:nvPr/>
            </p:nvSpPr>
            <p:spPr>
              <a:xfrm>
                <a:off x="3687282" y="4636534"/>
                <a:ext cx="617691" cy="616379"/>
              </a:xfrm>
              <a:prstGeom prst="rect">
                <a:avLst/>
              </a:prstGeom>
              <a:noFill/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84" name="Rectangle 683">
                <a:extLst>
                  <a:ext uri="{FF2B5EF4-FFF2-40B4-BE49-F238E27FC236}">
                    <a16:creationId xmlns:a16="http://schemas.microsoft.com/office/drawing/2014/main" id="{B0875F09-C8CE-4892-A665-793B2DE03742}"/>
                  </a:ext>
                </a:extLst>
              </p:cNvPr>
              <p:cNvSpPr/>
              <p:nvPr/>
            </p:nvSpPr>
            <p:spPr>
              <a:xfrm>
                <a:off x="4921868" y="2787395"/>
                <a:ext cx="616379" cy="616379"/>
              </a:xfrm>
              <a:prstGeom prst="rect">
                <a:avLst/>
              </a:prstGeom>
              <a:noFill/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85" name="Rectangle 684">
                <a:extLst>
                  <a:ext uri="{FF2B5EF4-FFF2-40B4-BE49-F238E27FC236}">
                    <a16:creationId xmlns:a16="http://schemas.microsoft.com/office/drawing/2014/main" id="{4F2FD1E9-61AF-4922-9D5C-8998A7490125}"/>
                  </a:ext>
                </a:extLst>
              </p:cNvPr>
              <p:cNvSpPr/>
              <p:nvPr/>
            </p:nvSpPr>
            <p:spPr>
              <a:xfrm>
                <a:off x="4304963" y="2787396"/>
                <a:ext cx="616379" cy="616379"/>
              </a:xfrm>
              <a:prstGeom prst="rect">
                <a:avLst/>
              </a:prstGeom>
              <a:noFill/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86" name="Rectangle 685">
                <a:extLst>
                  <a:ext uri="{FF2B5EF4-FFF2-40B4-BE49-F238E27FC236}">
                    <a16:creationId xmlns:a16="http://schemas.microsoft.com/office/drawing/2014/main" id="{D5C6592C-6F34-4D00-96D0-3255E267250B}"/>
                  </a:ext>
                </a:extLst>
              </p:cNvPr>
              <p:cNvSpPr/>
              <p:nvPr/>
            </p:nvSpPr>
            <p:spPr>
              <a:xfrm>
                <a:off x="3688399" y="2787396"/>
                <a:ext cx="616379" cy="616379"/>
              </a:xfrm>
              <a:prstGeom prst="rect">
                <a:avLst/>
              </a:prstGeom>
              <a:noFill/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87" name="Rectangle 686">
                <a:extLst>
                  <a:ext uri="{FF2B5EF4-FFF2-40B4-BE49-F238E27FC236}">
                    <a16:creationId xmlns:a16="http://schemas.microsoft.com/office/drawing/2014/main" id="{BF438C29-C7E5-45D2-A0B7-6EA73E40C491}"/>
                  </a:ext>
                </a:extLst>
              </p:cNvPr>
              <p:cNvSpPr/>
              <p:nvPr/>
            </p:nvSpPr>
            <p:spPr>
              <a:xfrm>
                <a:off x="4921998" y="3403773"/>
                <a:ext cx="616379" cy="616379"/>
              </a:xfrm>
              <a:prstGeom prst="rect">
                <a:avLst/>
              </a:prstGeom>
              <a:noFill/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88" name="Rectangle 687">
                <a:extLst>
                  <a:ext uri="{FF2B5EF4-FFF2-40B4-BE49-F238E27FC236}">
                    <a16:creationId xmlns:a16="http://schemas.microsoft.com/office/drawing/2014/main" id="{E137542F-FAFF-4782-A582-7F85F9FEE72B}"/>
                  </a:ext>
                </a:extLst>
              </p:cNvPr>
              <p:cNvSpPr/>
              <p:nvPr/>
            </p:nvSpPr>
            <p:spPr>
              <a:xfrm>
                <a:off x="4305093" y="3403774"/>
                <a:ext cx="616379" cy="616379"/>
              </a:xfrm>
              <a:prstGeom prst="rect">
                <a:avLst/>
              </a:prstGeom>
              <a:noFill/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89" name="Rectangle 688">
                <a:extLst>
                  <a:ext uri="{FF2B5EF4-FFF2-40B4-BE49-F238E27FC236}">
                    <a16:creationId xmlns:a16="http://schemas.microsoft.com/office/drawing/2014/main" id="{CCB136E5-64C5-4771-BD39-760193D8BFA5}"/>
                  </a:ext>
                </a:extLst>
              </p:cNvPr>
              <p:cNvSpPr/>
              <p:nvPr/>
            </p:nvSpPr>
            <p:spPr>
              <a:xfrm>
                <a:off x="3688529" y="3403774"/>
                <a:ext cx="616379" cy="616379"/>
              </a:xfrm>
              <a:prstGeom prst="rect">
                <a:avLst/>
              </a:prstGeom>
              <a:noFill/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90" name="Rectangle 689">
                <a:extLst>
                  <a:ext uri="{FF2B5EF4-FFF2-40B4-BE49-F238E27FC236}">
                    <a16:creationId xmlns:a16="http://schemas.microsoft.com/office/drawing/2014/main" id="{CC303A34-01E4-4B59-8D6E-5DFD92F25981}"/>
                  </a:ext>
                </a:extLst>
              </p:cNvPr>
              <p:cNvSpPr/>
              <p:nvPr/>
            </p:nvSpPr>
            <p:spPr>
              <a:xfrm>
                <a:off x="4921342" y="5252910"/>
                <a:ext cx="616379" cy="506971"/>
              </a:xfrm>
              <a:prstGeom prst="rect">
                <a:avLst/>
              </a:prstGeom>
              <a:noFill/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91" name="Rectangle 690">
                <a:extLst>
                  <a:ext uri="{FF2B5EF4-FFF2-40B4-BE49-F238E27FC236}">
                    <a16:creationId xmlns:a16="http://schemas.microsoft.com/office/drawing/2014/main" id="{1565DBEF-E728-4CB0-B272-25523EACFC12}"/>
                  </a:ext>
                </a:extLst>
              </p:cNvPr>
              <p:cNvSpPr/>
              <p:nvPr/>
            </p:nvSpPr>
            <p:spPr>
              <a:xfrm>
                <a:off x="4304437" y="5252911"/>
                <a:ext cx="616379" cy="506971"/>
              </a:xfrm>
              <a:prstGeom prst="rect">
                <a:avLst/>
              </a:prstGeom>
              <a:noFill/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92" name="Rectangle 691">
                <a:extLst>
                  <a:ext uri="{FF2B5EF4-FFF2-40B4-BE49-F238E27FC236}">
                    <a16:creationId xmlns:a16="http://schemas.microsoft.com/office/drawing/2014/main" id="{93C5F628-8294-4942-8EB9-38E00AB69834}"/>
                  </a:ext>
                </a:extLst>
              </p:cNvPr>
              <p:cNvSpPr/>
              <p:nvPr/>
            </p:nvSpPr>
            <p:spPr>
              <a:xfrm>
                <a:off x="3687873" y="5252911"/>
                <a:ext cx="615123" cy="506971"/>
              </a:xfrm>
              <a:prstGeom prst="rect">
                <a:avLst/>
              </a:prstGeom>
              <a:noFill/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93" name="Rectangle 692">
                <a:extLst>
                  <a:ext uri="{FF2B5EF4-FFF2-40B4-BE49-F238E27FC236}">
                    <a16:creationId xmlns:a16="http://schemas.microsoft.com/office/drawing/2014/main" id="{DEB96522-A5F1-45F1-8776-B1568D9E7E86}"/>
                  </a:ext>
                </a:extLst>
              </p:cNvPr>
              <p:cNvSpPr/>
              <p:nvPr/>
            </p:nvSpPr>
            <p:spPr>
              <a:xfrm>
                <a:off x="4920816" y="2177882"/>
                <a:ext cx="616379" cy="616379"/>
              </a:xfrm>
              <a:prstGeom prst="rect">
                <a:avLst/>
              </a:prstGeom>
              <a:noFill/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94" name="Rectangle 693">
                <a:extLst>
                  <a:ext uri="{FF2B5EF4-FFF2-40B4-BE49-F238E27FC236}">
                    <a16:creationId xmlns:a16="http://schemas.microsoft.com/office/drawing/2014/main" id="{51844165-E44F-4430-A4EE-29233574C48E}"/>
                  </a:ext>
                </a:extLst>
              </p:cNvPr>
              <p:cNvSpPr/>
              <p:nvPr/>
            </p:nvSpPr>
            <p:spPr>
              <a:xfrm>
                <a:off x="4303911" y="2177883"/>
                <a:ext cx="616379" cy="616379"/>
              </a:xfrm>
              <a:prstGeom prst="rect">
                <a:avLst/>
              </a:prstGeom>
              <a:noFill/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95" name="Rectangle 694">
                <a:extLst>
                  <a:ext uri="{FF2B5EF4-FFF2-40B4-BE49-F238E27FC236}">
                    <a16:creationId xmlns:a16="http://schemas.microsoft.com/office/drawing/2014/main" id="{BD4A287D-F241-45C3-9B74-7FBB261DB707}"/>
                  </a:ext>
                </a:extLst>
              </p:cNvPr>
              <p:cNvSpPr/>
              <p:nvPr/>
            </p:nvSpPr>
            <p:spPr>
              <a:xfrm>
                <a:off x="3687347" y="2177883"/>
                <a:ext cx="616379" cy="616379"/>
              </a:xfrm>
              <a:prstGeom prst="rect">
                <a:avLst/>
              </a:prstGeom>
              <a:noFill/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96" name="Rectangle 695">
                <a:extLst>
                  <a:ext uri="{FF2B5EF4-FFF2-40B4-BE49-F238E27FC236}">
                    <a16:creationId xmlns:a16="http://schemas.microsoft.com/office/drawing/2014/main" id="{06158E7B-183C-47D6-A537-C9DC5401CCED}"/>
                  </a:ext>
                </a:extLst>
              </p:cNvPr>
              <p:cNvSpPr/>
              <p:nvPr/>
            </p:nvSpPr>
            <p:spPr>
              <a:xfrm>
                <a:off x="4920751" y="945122"/>
                <a:ext cx="616379" cy="616379"/>
              </a:xfrm>
              <a:prstGeom prst="rect">
                <a:avLst/>
              </a:prstGeom>
              <a:noFill/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97" name="Rectangle 696">
                <a:extLst>
                  <a:ext uri="{FF2B5EF4-FFF2-40B4-BE49-F238E27FC236}">
                    <a16:creationId xmlns:a16="http://schemas.microsoft.com/office/drawing/2014/main" id="{D6EE8FBC-A572-4F6E-8BF0-E30CE0D0917B}"/>
                  </a:ext>
                </a:extLst>
              </p:cNvPr>
              <p:cNvSpPr/>
              <p:nvPr/>
            </p:nvSpPr>
            <p:spPr>
              <a:xfrm>
                <a:off x="4303846" y="945123"/>
                <a:ext cx="616379" cy="616379"/>
              </a:xfrm>
              <a:prstGeom prst="rect">
                <a:avLst/>
              </a:prstGeom>
              <a:noFill/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98" name="Rectangle 697">
                <a:extLst>
                  <a:ext uri="{FF2B5EF4-FFF2-40B4-BE49-F238E27FC236}">
                    <a16:creationId xmlns:a16="http://schemas.microsoft.com/office/drawing/2014/main" id="{C220218F-FB67-4C9F-8ADA-E505B153E1D8}"/>
                  </a:ext>
                </a:extLst>
              </p:cNvPr>
              <p:cNvSpPr/>
              <p:nvPr/>
            </p:nvSpPr>
            <p:spPr>
              <a:xfrm>
                <a:off x="3687282" y="945123"/>
                <a:ext cx="616379" cy="616379"/>
              </a:xfrm>
              <a:prstGeom prst="rect">
                <a:avLst/>
              </a:prstGeom>
              <a:noFill/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99" name="Rectangle 698">
                <a:extLst>
                  <a:ext uri="{FF2B5EF4-FFF2-40B4-BE49-F238E27FC236}">
                    <a16:creationId xmlns:a16="http://schemas.microsoft.com/office/drawing/2014/main" id="{C248B458-68FB-46DB-8839-DA201B5E8A6F}"/>
                  </a:ext>
                </a:extLst>
              </p:cNvPr>
              <p:cNvSpPr/>
              <p:nvPr/>
            </p:nvSpPr>
            <p:spPr>
              <a:xfrm>
                <a:off x="4920881" y="1561500"/>
                <a:ext cx="616379" cy="616379"/>
              </a:xfrm>
              <a:prstGeom prst="rect">
                <a:avLst/>
              </a:prstGeom>
              <a:noFill/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00" name="Rectangle 699">
                <a:extLst>
                  <a:ext uri="{FF2B5EF4-FFF2-40B4-BE49-F238E27FC236}">
                    <a16:creationId xmlns:a16="http://schemas.microsoft.com/office/drawing/2014/main" id="{AEA5E495-32E0-4BC6-92BF-9442C12D764C}"/>
                  </a:ext>
                </a:extLst>
              </p:cNvPr>
              <p:cNvSpPr/>
              <p:nvPr/>
            </p:nvSpPr>
            <p:spPr>
              <a:xfrm>
                <a:off x="4303976" y="1561501"/>
                <a:ext cx="616379" cy="616379"/>
              </a:xfrm>
              <a:prstGeom prst="rect">
                <a:avLst/>
              </a:prstGeom>
              <a:noFill/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01" name="Rectangle 700">
                <a:extLst>
                  <a:ext uri="{FF2B5EF4-FFF2-40B4-BE49-F238E27FC236}">
                    <a16:creationId xmlns:a16="http://schemas.microsoft.com/office/drawing/2014/main" id="{41F9A1DC-0B5E-43F6-8F17-7EDC141C95A7}"/>
                  </a:ext>
                </a:extLst>
              </p:cNvPr>
              <p:cNvSpPr/>
              <p:nvPr/>
            </p:nvSpPr>
            <p:spPr>
              <a:xfrm>
                <a:off x="3687412" y="1561501"/>
                <a:ext cx="616379" cy="616379"/>
              </a:xfrm>
              <a:prstGeom prst="rect">
                <a:avLst/>
              </a:prstGeom>
              <a:noFill/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02" name="Rectangle 701">
                <a:extLst>
                  <a:ext uri="{FF2B5EF4-FFF2-40B4-BE49-F238E27FC236}">
                    <a16:creationId xmlns:a16="http://schemas.microsoft.com/office/drawing/2014/main" id="{B99CCE9B-D8C0-42A4-9D69-7B7BD7B0760F}"/>
                  </a:ext>
                </a:extLst>
              </p:cNvPr>
              <p:cNvSpPr/>
              <p:nvPr/>
            </p:nvSpPr>
            <p:spPr>
              <a:xfrm>
                <a:off x="4920751" y="335604"/>
                <a:ext cx="616379" cy="616379"/>
              </a:xfrm>
              <a:prstGeom prst="rect">
                <a:avLst/>
              </a:prstGeom>
              <a:noFill/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03" name="Rectangle 702">
                <a:extLst>
                  <a:ext uri="{FF2B5EF4-FFF2-40B4-BE49-F238E27FC236}">
                    <a16:creationId xmlns:a16="http://schemas.microsoft.com/office/drawing/2014/main" id="{50FC58F0-3C3B-4A10-9BF4-F486C11B9FE8}"/>
                  </a:ext>
                </a:extLst>
              </p:cNvPr>
              <p:cNvSpPr/>
              <p:nvPr/>
            </p:nvSpPr>
            <p:spPr>
              <a:xfrm>
                <a:off x="4303846" y="335605"/>
                <a:ext cx="616379" cy="616379"/>
              </a:xfrm>
              <a:prstGeom prst="rect">
                <a:avLst/>
              </a:prstGeom>
              <a:noFill/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04" name="Rectangle 703">
                <a:extLst>
                  <a:ext uri="{FF2B5EF4-FFF2-40B4-BE49-F238E27FC236}">
                    <a16:creationId xmlns:a16="http://schemas.microsoft.com/office/drawing/2014/main" id="{E9BAE45F-8420-4A5D-823E-93EA0D77FABA}"/>
                  </a:ext>
                </a:extLst>
              </p:cNvPr>
              <p:cNvSpPr/>
              <p:nvPr/>
            </p:nvSpPr>
            <p:spPr>
              <a:xfrm>
                <a:off x="3687282" y="335605"/>
                <a:ext cx="616379" cy="616379"/>
              </a:xfrm>
              <a:prstGeom prst="rect">
                <a:avLst/>
              </a:prstGeom>
              <a:noFill/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05" name="Rectangle 704">
                <a:extLst>
                  <a:ext uri="{FF2B5EF4-FFF2-40B4-BE49-F238E27FC236}">
                    <a16:creationId xmlns:a16="http://schemas.microsoft.com/office/drawing/2014/main" id="{993930B8-C06F-410D-A29E-6D0F47F3FD23}"/>
                  </a:ext>
                </a:extLst>
              </p:cNvPr>
              <p:cNvSpPr/>
              <p:nvPr/>
            </p:nvSpPr>
            <p:spPr>
              <a:xfrm>
                <a:off x="3070778" y="4020155"/>
                <a:ext cx="616379" cy="616379"/>
              </a:xfrm>
              <a:prstGeom prst="rect">
                <a:avLst/>
              </a:prstGeom>
              <a:noFill/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06" name="Rectangle 705">
                <a:extLst>
                  <a:ext uri="{FF2B5EF4-FFF2-40B4-BE49-F238E27FC236}">
                    <a16:creationId xmlns:a16="http://schemas.microsoft.com/office/drawing/2014/main" id="{B9E263A0-20E2-4144-854F-DCC48579A09B}"/>
                  </a:ext>
                </a:extLst>
              </p:cNvPr>
              <p:cNvSpPr/>
              <p:nvPr/>
            </p:nvSpPr>
            <p:spPr>
              <a:xfrm>
                <a:off x="2453873" y="4020156"/>
                <a:ext cx="616379" cy="616379"/>
              </a:xfrm>
              <a:prstGeom prst="rect">
                <a:avLst/>
              </a:prstGeom>
              <a:noFill/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07" name="Rectangle 706">
                <a:extLst>
                  <a:ext uri="{FF2B5EF4-FFF2-40B4-BE49-F238E27FC236}">
                    <a16:creationId xmlns:a16="http://schemas.microsoft.com/office/drawing/2014/main" id="{218C188F-53A8-43A3-893F-20121FC1E4C2}"/>
                  </a:ext>
                </a:extLst>
              </p:cNvPr>
              <p:cNvSpPr/>
              <p:nvPr/>
            </p:nvSpPr>
            <p:spPr>
              <a:xfrm>
                <a:off x="1837309" y="4020156"/>
                <a:ext cx="616379" cy="616379"/>
              </a:xfrm>
              <a:prstGeom prst="rect">
                <a:avLst/>
              </a:prstGeom>
              <a:noFill/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08" name="Rectangle 707">
                <a:extLst>
                  <a:ext uri="{FF2B5EF4-FFF2-40B4-BE49-F238E27FC236}">
                    <a16:creationId xmlns:a16="http://schemas.microsoft.com/office/drawing/2014/main" id="{ED3D1BB9-6EB0-428E-894C-7B1D18E79F1F}"/>
                  </a:ext>
                </a:extLst>
              </p:cNvPr>
              <p:cNvSpPr/>
              <p:nvPr/>
            </p:nvSpPr>
            <p:spPr>
              <a:xfrm>
                <a:off x="3070908" y="4636533"/>
                <a:ext cx="616379" cy="616379"/>
              </a:xfrm>
              <a:prstGeom prst="rect">
                <a:avLst/>
              </a:prstGeom>
              <a:noFill/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09" name="Rectangle 708">
                <a:extLst>
                  <a:ext uri="{FF2B5EF4-FFF2-40B4-BE49-F238E27FC236}">
                    <a16:creationId xmlns:a16="http://schemas.microsoft.com/office/drawing/2014/main" id="{D1F6A960-7A2A-4529-9403-3080257E5FDE}"/>
                  </a:ext>
                </a:extLst>
              </p:cNvPr>
              <p:cNvSpPr/>
              <p:nvPr/>
            </p:nvSpPr>
            <p:spPr>
              <a:xfrm>
                <a:off x="2454003" y="4636534"/>
                <a:ext cx="616379" cy="616379"/>
              </a:xfrm>
              <a:prstGeom prst="rect">
                <a:avLst/>
              </a:prstGeom>
              <a:noFill/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10" name="Rectangle 709">
                <a:extLst>
                  <a:ext uri="{FF2B5EF4-FFF2-40B4-BE49-F238E27FC236}">
                    <a16:creationId xmlns:a16="http://schemas.microsoft.com/office/drawing/2014/main" id="{6CB0A1C8-AC09-4137-A317-A6D40C7E15D4}"/>
                  </a:ext>
                </a:extLst>
              </p:cNvPr>
              <p:cNvSpPr/>
              <p:nvPr/>
            </p:nvSpPr>
            <p:spPr>
              <a:xfrm>
                <a:off x="1836127" y="4636534"/>
                <a:ext cx="617691" cy="616379"/>
              </a:xfrm>
              <a:prstGeom prst="rect">
                <a:avLst/>
              </a:prstGeom>
              <a:noFill/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11" name="Rectangle 710">
                <a:extLst>
                  <a:ext uri="{FF2B5EF4-FFF2-40B4-BE49-F238E27FC236}">
                    <a16:creationId xmlns:a16="http://schemas.microsoft.com/office/drawing/2014/main" id="{5F4BEBE5-210A-4E37-9616-B2324033E26C}"/>
                  </a:ext>
                </a:extLst>
              </p:cNvPr>
              <p:cNvSpPr/>
              <p:nvPr/>
            </p:nvSpPr>
            <p:spPr>
              <a:xfrm>
                <a:off x="3070713" y="2787395"/>
                <a:ext cx="616379" cy="616379"/>
              </a:xfrm>
              <a:prstGeom prst="rect">
                <a:avLst/>
              </a:prstGeom>
              <a:noFill/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12" name="Rectangle 711">
                <a:extLst>
                  <a:ext uri="{FF2B5EF4-FFF2-40B4-BE49-F238E27FC236}">
                    <a16:creationId xmlns:a16="http://schemas.microsoft.com/office/drawing/2014/main" id="{54D3A9A6-B472-43F9-BD76-F427B8BADBB4}"/>
                  </a:ext>
                </a:extLst>
              </p:cNvPr>
              <p:cNvSpPr/>
              <p:nvPr/>
            </p:nvSpPr>
            <p:spPr>
              <a:xfrm>
                <a:off x="2453808" y="2787396"/>
                <a:ext cx="616379" cy="616379"/>
              </a:xfrm>
              <a:prstGeom prst="rect">
                <a:avLst/>
              </a:prstGeom>
              <a:noFill/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13" name="Rectangle 712">
                <a:extLst>
                  <a:ext uri="{FF2B5EF4-FFF2-40B4-BE49-F238E27FC236}">
                    <a16:creationId xmlns:a16="http://schemas.microsoft.com/office/drawing/2014/main" id="{0093B28C-2550-467B-A1C9-7DADB69BBE27}"/>
                  </a:ext>
                </a:extLst>
              </p:cNvPr>
              <p:cNvSpPr/>
              <p:nvPr/>
            </p:nvSpPr>
            <p:spPr>
              <a:xfrm>
                <a:off x="1837244" y="2787396"/>
                <a:ext cx="616379" cy="616379"/>
              </a:xfrm>
              <a:prstGeom prst="rect">
                <a:avLst/>
              </a:prstGeom>
              <a:noFill/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14" name="Rectangle 713">
                <a:extLst>
                  <a:ext uri="{FF2B5EF4-FFF2-40B4-BE49-F238E27FC236}">
                    <a16:creationId xmlns:a16="http://schemas.microsoft.com/office/drawing/2014/main" id="{03DB2D2D-1CEC-45D8-8AE2-A286E18B113D}"/>
                  </a:ext>
                </a:extLst>
              </p:cNvPr>
              <p:cNvSpPr/>
              <p:nvPr/>
            </p:nvSpPr>
            <p:spPr>
              <a:xfrm>
                <a:off x="3070843" y="3403773"/>
                <a:ext cx="616379" cy="616379"/>
              </a:xfrm>
              <a:prstGeom prst="rect">
                <a:avLst/>
              </a:prstGeom>
              <a:noFill/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15" name="Rectangle 714">
                <a:extLst>
                  <a:ext uri="{FF2B5EF4-FFF2-40B4-BE49-F238E27FC236}">
                    <a16:creationId xmlns:a16="http://schemas.microsoft.com/office/drawing/2014/main" id="{1A45634B-05FC-48E4-9F48-D1ACE5FF1CB1}"/>
                  </a:ext>
                </a:extLst>
              </p:cNvPr>
              <p:cNvSpPr/>
              <p:nvPr/>
            </p:nvSpPr>
            <p:spPr>
              <a:xfrm>
                <a:off x="2453938" y="3403774"/>
                <a:ext cx="616379" cy="616379"/>
              </a:xfrm>
              <a:prstGeom prst="rect">
                <a:avLst/>
              </a:prstGeom>
              <a:noFill/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16" name="Rectangle 715">
                <a:extLst>
                  <a:ext uri="{FF2B5EF4-FFF2-40B4-BE49-F238E27FC236}">
                    <a16:creationId xmlns:a16="http://schemas.microsoft.com/office/drawing/2014/main" id="{1C085CB1-0447-416F-BE5D-FFD2E553E757}"/>
                  </a:ext>
                </a:extLst>
              </p:cNvPr>
              <p:cNvSpPr/>
              <p:nvPr/>
            </p:nvSpPr>
            <p:spPr>
              <a:xfrm>
                <a:off x="1837374" y="3403774"/>
                <a:ext cx="616379" cy="616379"/>
              </a:xfrm>
              <a:prstGeom prst="rect">
                <a:avLst/>
              </a:prstGeom>
              <a:noFill/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17" name="Rectangle 716">
                <a:extLst>
                  <a:ext uri="{FF2B5EF4-FFF2-40B4-BE49-F238E27FC236}">
                    <a16:creationId xmlns:a16="http://schemas.microsoft.com/office/drawing/2014/main" id="{277BA778-8240-43BE-8A17-7CFAF2A5E30D}"/>
                  </a:ext>
                </a:extLst>
              </p:cNvPr>
              <p:cNvSpPr/>
              <p:nvPr/>
            </p:nvSpPr>
            <p:spPr>
              <a:xfrm>
                <a:off x="3070187" y="5252910"/>
                <a:ext cx="616379" cy="506971"/>
              </a:xfrm>
              <a:prstGeom prst="rect">
                <a:avLst/>
              </a:prstGeom>
              <a:noFill/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18" name="Rectangle 717">
                <a:extLst>
                  <a:ext uri="{FF2B5EF4-FFF2-40B4-BE49-F238E27FC236}">
                    <a16:creationId xmlns:a16="http://schemas.microsoft.com/office/drawing/2014/main" id="{414ED891-0B21-4D01-A373-619E1D391ED4}"/>
                  </a:ext>
                </a:extLst>
              </p:cNvPr>
              <p:cNvSpPr/>
              <p:nvPr/>
            </p:nvSpPr>
            <p:spPr>
              <a:xfrm>
                <a:off x="2453282" y="5252911"/>
                <a:ext cx="616379" cy="506971"/>
              </a:xfrm>
              <a:prstGeom prst="rect">
                <a:avLst/>
              </a:prstGeom>
              <a:noFill/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19" name="Rectangle 718">
                <a:extLst>
                  <a:ext uri="{FF2B5EF4-FFF2-40B4-BE49-F238E27FC236}">
                    <a16:creationId xmlns:a16="http://schemas.microsoft.com/office/drawing/2014/main" id="{9D95C666-6699-4902-B07E-FA48E04AC137}"/>
                  </a:ext>
                </a:extLst>
              </p:cNvPr>
              <p:cNvSpPr/>
              <p:nvPr/>
            </p:nvSpPr>
            <p:spPr>
              <a:xfrm>
                <a:off x="1836718" y="5252911"/>
                <a:ext cx="615123" cy="506971"/>
              </a:xfrm>
              <a:prstGeom prst="rect">
                <a:avLst/>
              </a:prstGeom>
              <a:noFill/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20" name="Rectangle 719">
                <a:extLst>
                  <a:ext uri="{FF2B5EF4-FFF2-40B4-BE49-F238E27FC236}">
                    <a16:creationId xmlns:a16="http://schemas.microsoft.com/office/drawing/2014/main" id="{8C4BB53B-43C5-497A-8D34-4F4EF89E1B7F}"/>
                  </a:ext>
                </a:extLst>
              </p:cNvPr>
              <p:cNvSpPr/>
              <p:nvPr/>
            </p:nvSpPr>
            <p:spPr>
              <a:xfrm>
                <a:off x="3069661" y="2177882"/>
                <a:ext cx="616379" cy="616379"/>
              </a:xfrm>
              <a:prstGeom prst="rect">
                <a:avLst/>
              </a:prstGeom>
              <a:noFill/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21" name="Rectangle 720">
                <a:extLst>
                  <a:ext uri="{FF2B5EF4-FFF2-40B4-BE49-F238E27FC236}">
                    <a16:creationId xmlns:a16="http://schemas.microsoft.com/office/drawing/2014/main" id="{2891F46F-7ACC-43AA-9CFA-64AF11A044BF}"/>
                  </a:ext>
                </a:extLst>
              </p:cNvPr>
              <p:cNvSpPr/>
              <p:nvPr/>
            </p:nvSpPr>
            <p:spPr>
              <a:xfrm>
                <a:off x="2452756" y="2177883"/>
                <a:ext cx="616379" cy="616379"/>
              </a:xfrm>
              <a:prstGeom prst="rect">
                <a:avLst/>
              </a:prstGeom>
              <a:noFill/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22" name="Rectangle 721">
                <a:extLst>
                  <a:ext uri="{FF2B5EF4-FFF2-40B4-BE49-F238E27FC236}">
                    <a16:creationId xmlns:a16="http://schemas.microsoft.com/office/drawing/2014/main" id="{BC7375AF-A3CC-4B4C-B205-82DA032C5743}"/>
                  </a:ext>
                </a:extLst>
              </p:cNvPr>
              <p:cNvSpPr/>
              <p:nvPr/>
            </p:nvSpPr>
            <p:spPr>
              <a:xfrm>
                <a:off x="1836192" y="2177883"/>
                <a:ext cx="616379" cy="616379"/>
              </a:xfrm>
              <a:prstGeom prst="rect">
                <a:avLst/>
              </a:prstGeom>
              <a:noFill/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23" name="Rectangle 722">
                <a:extLst>
                  <a:ext uri="{FF2B5EF4-FFF2-40B4-BE49-F238E27FC236}">
                    <a16:creationId xmlns:a16="http://schemas.microsoft.com/office/drawing/2014/main" id="{9F060333-D405-4D2E-90D3-ECA3E1E94271}"/>
                  </a:ext>
                </a:extLst>
              </p:cNvPr>
              <p:cNvSpPr/>
              <p:nvPr/>
            </p:nvSpPr>
            <p:spPr>
              <a:xfrm>
                <a:off x="3069596" y="945122"/>
                <a:ext cx="616379" cy="616379"/>
              </a:xfrm>
              <a:prstGeom prst="rect">
                <a:avLst/>
              </a:prstGeom>
              <a:noFill/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24" name="Rectangle 723">
                <a:extLst>
                  <a:ext uri="{FF2B5EF4-FFF2-40B4-BE49-F238E27FC236}">
                    <a16:creationId xmlns:a16="http://schemas.microsoft.com/office/drawing/2014/main" id="{403DA51B-6B7C-40C6-BCB6-C6BC3A196400}"/>
                  </a:ext>
                </a:extLst>
              </p:cNvPr>
              <p:cNvSpPr/>
              <p:nvPr/>
            </p:nvSpPr>
            <p:spPr>
              <a:xfrm>
                <a:off x="2452691" y="945123"/>
                <a:ext cx="616379" cy="616379"/>
              </a:xfrm>
              <a:prstGeom prst="rect">
                <a:avLst/>
              </a:prstGeom>
              <a:noFill/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25" name="Rectangle 724">
                <a:extLst>
                  <a:ext uri="{FF2B5EF4-FFF2-40B4-BE49-F238E27FC236}">
                    <a16:creationId xmlns:a16="http://schemas.microsoft.com/office/drawing/2014/main" id="{D965FD26-6257-4448-A347-7D2DA36D59CE}"/>
                  </a:ext>
                </a:extLst>
              </p:cNvPr>
              <p:cNvSpPr/>
              <p:nvPr/>
            </p:nvSpPr>
            <p:spPr>
              <a:xfrm>
                <a:off x="1836127" y="945123"/>
                <a:ext cx="616379" cy="616379"/>
              </a:xfrm>
              <a:prstGeom prst="rect">
                <a:avLst/>
              </a:prstGeom>
              <a:noFill/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26" name="Rectangle 725">
                <a:extLst>
                  <a:ext uri="{FF2B5EF4-FFF2-40B4-BE49-F238E27FC236}">
                    <a16:creationId xmlns:a16="http://schemas.microsoft.com/office/drawing/2014/main" id="{CDC19473-3D41-409F-9CCA-326C49FE2416}"/>
                  </a:ext>
                </a:extLst>
              </p:cNvPr>
              <p:cNvSpPr/>
              <p:nvPr/>
            </p:nvSpPr>
            <p:spPr>
              <a:xfrm>
                <a:off x="3069726" y="1561500"/>
                <a:ext cx="616379" cy="616379"/>
              </a:xfrm>
              <a:prstGeom prst="rect">
                <a:avLst/>
              </a:prstGeom>
              <a:noFill/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27" name="Rectangle 726">
                <a:extLst>
                  <a:ext uri="{FF2B5EF4-FFF2-40B4-BE49-F238E27FC236}">
                    <a16:creationId xmlns:a16="http://schemas.microsoft.com/office/drawing/2014/main" id="{722CA6B0-04CC-4691-BD69-1BC918FB4219}"/>
                  </a:ext>
                </a:extLst>
              </p:cNvPr>
              <p:cNvSpPr/>
              <p:nvPr/>
            </p:nvSpPr>
            <p:spPr>
              <a:xfrm>
                <a:off x="2452821" y="1561501"/>
                <a:ext cx="616379" cy="616379"/>
              </a:xfrm>
              <a:prstGeom prst="rect">
                <a:avLst/>
              </a:prstGeom>
              <a:noFill/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28" name="Rectangle 727">
                <a:extLst>
                  <a:ext uri="{FF2B5EF4-FFF2-40B4-BE49-F238E27FC236}">
                    <a16:creationId xmlns:a16="http://schemas.microsoft.com/office/drawing/2014/main" id="{1BDC7BF7-E151-4AA9-AE95-65018264E6D7}"/>
                  </a:ext>
                </a:extLst>
              </p:cNvPr>
              <p:cNvSpPr/>
              <p:nvPr/>
            </p:nvSpPr>
            <p:spPr>
              <a:xfrm>
                <a:off x="1836257" y="1561501"/>
                <a:ext cx="616379" cy="616379"/>
              </a:xfrm>
              <a:prstGeom prst="rect">
                <a:avLst/>
              </a:prstGeom>
              <a:noFill/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29" name="Rectangle 728">
                <a:extLst>
                  <a:ext uri="{FF2B5EF4-FFF2-40B4-BE49-F238E27FC236}">
                    <a16:creationId xmlns:a16="http://schemas.microsoft.com/office/drawing/2014/main" id="{5391D734-5C96-438B-A2D8-27A29FE8D603}"/>
                  </a:ext>
                </a:extLst>
              </p:cNvPr>
              <p:cNvSpPr/>
              <p:nvPr/>
            </p:nvSpPr>
            <p:spPr>
              <a:xfrm>
                <a:off x="2452561" y="178867"/>
                <a:ext cx="616379" cy="156739"/>
              </a:xfrm>
              <a:prstGeom prst="rect">
                <a:avLst/>
              </a:prstGeom>
              <a:noFill/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30" name="Rectangle 729">
                <a:extLst>
                  <a:ext uri="{FF2B5EF4-FFF2-40B4-BE49-F238E27FC236}">
                    <a16:creationId xmlns:a16="http://schemas.microsoft.com/office/drawing/2014/main" id="{F0C00D1F-A6F6-48C4-975D-CCB30C2F8EE2}"/>
                  </a:ext>
                </a:extLst>
              </p:cNvPr>
              <p:cNvSpPr/>
              <p:nvPr/>
            </p:nvSpPr>
            <p:spPr>
              <a:xfrm>
                <a:off x="3069596" y="335604"/>
                <a:ext cx="616379" cy="616379"/>
              </a:xfrm>
              <a:prstGeom prst="rect">
                <a:avLst/>
              </a:prstGeom>
              <a:noFill/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31" name="Rectangle 730">
                <a:extLst>
                  <a:ext uri="{FF2B5EF4-FFF2-40B4-BE49-F238E27FC236}">
                    <a16:creationId xmlns:a16="http://schemas.microsoft.com/office/drawing/2014/main" id="{FED93AAC-466E-4342-A555-64DFC4F78129}"/>
                  </a:ext>
                </a:extLst>
              </p:cNvPr>
              <p:cNvSpPr/>
              <p:nvPr/>
            </p:nvSpPr>
            <p:spPr>
              <a:xfrm>
                <a:off x="2452691" y="335605"/>
                <a:ext cx="616379" cy="616379"/>
              </a:xfrm>
              <a:prstGeom prst="rect">
                <a:avLst/>
              </a:prstGeom>
              <a:noFill/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32" name="Rectangle 731">
                <a:extLst>
                  <a:ext uri="{FF2B5EF4-FFF2-40B4-BE49-F238E27FC236}">
                    <a16:creationId xmlns:a16="http://schemas.microsoft.com/office/drawing/2014/main" id="{BF678D26-B845-4A87-996A-1E52E80CF4C9}"/>
                  </a:ext>
                </a:extLst>
              </p:cNvPr>
              <p:cNvSpPr/>
              <p:nvPr/>
            </p:nvSpPr>
            <p:spPr>
              <a:xfrm>
                <a:off x="1836127" y="335605"/>
                <a:ext cx="616379" cy="616379"/>
              </a:xfrm>
              <a:prstGeom prst="rect">
                <a:avLst/>
              </a:prstGeom>
              <a:noFill/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33" name="Rectangle 732">
                <a:extLst>
                  <a:ext uri="{FF2B5EF4-FFF2-40B4-BE49-F238E27FC236}">
                    <a16:creationId xmlns:a16="http://schemas.microsoft.com/office/drawing/2014/main" id="{D02BD280-3BBF-4D3C-BE5C-A35B206158B6}"/>
                  </a:ext>
                </a:extLst>
              </p:cNvPr>
              <p:cNvSpPr/>
              <p:nvPr/>
            </p:nvSpPr>
            <p:spPr>
              <a:xfrm>
                <a:off x="1209478" y="4020155"/>
                <a:ext cx="616379" cy="616379"/>
              </a:xfrm>
              <a:prstGeom prst="rect">
                <a:avLst/>
              </a:prstGeom>
              <a:noFill/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34" name="Rectangle 733">
                <a:extLst>
                  <a:ext uri="{FF2B5EF4-FFF2-40B4-BE49-F238E27FC236}">
                    <a16:creationId xmlns:a16="http://schemas.microsoft.com/office/drawing/2014/main" id="{3157F1EF-CDB6-45DC-B31C-24676E9387C0}"/>
                  </a:ext>
                </a:extLst>
              </p:cNvPr>
              <p:cNvSpPr/>
              <p:nvPr/>
            </p:nvSpPr>
            <p:spPr>
              <a:xfrm>
                <a:off x="592573" y="4020156"/>
                <a:ext cx="616379" cy="616379"/>
              </a:xfrm>
              <a:prstGeom prst="rect">
                <a:avLst/>
              </a:prstGeom>
              <a:noFill/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35" name="Rectangle 734">
                <a:extLst>
                  <a:ext uri="{FF2B5EF4-FFF2-40B4-BE49-F238E27FC236}">
                    <a16:creationId xmlns:a16="http://schemas.microsoft.com/office/drawing/2014/main" id="{1E080F5A-F2C4-4BEF-9D40-AC8AC8CB8F30}"/>
                  </a:ext>
                </a:extLst>
              </p:cNvPr>
              <p:cNvSpPr/>
              <p:nvPr/>
            </p:nvSpPr>
            <p:spPr>
              <a:xfrm>
                <a:off x="198152" y="4020156"/>
                <a:ext cx="394236" cy="616379"/>
              </a:xfrm>
              <a:prstGeom prst="rect">
                <a:avLst/>
              </a:prstGeom>
              <a:noFill/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36" name="Rectangle 735">
                <a:extLst>
                  <a:ext uri="{FF2B5EF4-FFF2-40B4-BE49-F238E27FC236}">
                    <a16:creationId xmlns:a16="http://schemas.microsoft.com/office/drawing/2014/main" id="{2BDFCABE-F75B-4432-B002-D67F5B85760A}"/>
                  </a:ext>
                </a:extLst>
              </p:cNvPr>
              <p:cNvSpPr/>
              <p:nvPr/>
            </p:nvSpPr>
            <p:spPr>
              <a:xfrm>
                <a:off x="1209608" y="4636533"/>
                <a:ext cx="616379" cy="616379"/>
              </a:xfrm>
              <a:prstGeom prst="rect">
                <a:avLst/>
              </a:prstGeom>
              <a:noFill/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37" name="Rectangle 736">
                <a:extLst>
                  <a:ext uri="{FF2B5EF4-FFF2-40B4-BE49-F238E27FC236}">
                    <a16:creationId xmlns:a16="http://schemas.microsoft.com/office/drawing/2014/main" id="{927C9C43-8C7B-4F59-8284-E3B28EE8E1E2}"/>
                  </a:ext>
                </a:extLst>
              </p:cNvPr>
              <p:cNvSpPr/>
              <p:nvPr/>
            </p:nvSpPr>
            <p:spPr>
              <a:xfrm>
                <a:off x="592703" y="4636534"/>
                <a:ext cx="616379" cy="616379"/>
              </a:xfrm>
              <a:prstGeom prst="rect">
                <a:avLst/>
              </a:prstGeom>
              <a:noFill/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38" name="Rectangle 737">
                <a:extLst>
                  <a:ext uri="{FF2B5EF4-FFF2-40B4-BE49-F238E27FC236}">
                    <a16:creationId xmlns:a16="http://schemas.microsoft.com/office/drawing/2014/main" id="{1EA65A9B-CD5B-4FB7-A957-C54E51FB6A70}"/>
                  </a:ext>
                </a:extLst>
              </p:cNvPr>
              <p:cNvSpPr/>
              <p:nvPr/>
            </p:nvSpPr>
            <p:spPr>
              <a:xfrm>
                <a:off x="197443" y="4636534"/>
                <a:ext cx="395075" cy="616379"/>
              </a:xfrm>
              <a:prstGeom prst="rect">
                <a:avLst/>
              </a:prstGeom>
              <a:noFill/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39" name="Rectangle 738">
                <a:extLst>
                  <a:ext uri="{FF2B5EF4-FFF2-40B4-BE49-F238E27FC236}">
                    <a16:creationId xmlns:a16="http://schemas.microsoft.com/office/drawing/2014/main" id="{DBA6DBEA-5D06-4DC6-AF8E-217BC05FD6A6}"/>
                  </a:ext>
                </a:extLst>
              </p:cNvPr>
              <p:cNvSpPr/>
              <p:nvPr/>
            </p:nvSpPr>
            <p:spPr>
              <a:xfrm>
                <a:off x="1209413" y="2787395"/>
                <a:ext cx="616379" cy="616379"/>
              </a:xfrm>
              <a:prstGeom prst="rect">
                <a:avLst/>
              </a:prstGeom>
              <a:noFill/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40" name="Rectangle 739">
                <a:extLst>
                  <a:ext uri="{FF2B5EF4-FFF2-40B4-BE49-F238E27FC236}">
                    <a16:creationId xmlns:a16="http://schemas.microsoft.com/office/drawing/2014/main" id="{31F47317-B82D-4C8B-B354-4FFEED2B71A6}"/>
                  </a:ext>
                </a:extLst>
              </p:cNvPr>
              <p:cNvSpPr/>
              <p:nvPr/>
            </p:nvSpPr>
            <p:spPr>
              <a:xfrm>
                <a:off x="592508" y="2787396"/>
                <a:ext cx="616379" cy="616379"/>
              </a:xfrm>
              <a:prstGeom prst="rect">
                <a:avLst/>
              </a:prstGeom>
              <a:noFill/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41" name="Rectangle 740">
                <a:extLst>
                  <a:ext uri="{FF2B5EF4-FFF2-40B4-BE49-F238E27FC236}">
                    <a16:creationId xmlns:a16="http://schemas.microsoft.com/office/drawing/2014/main" id="{9C3E5057-C061-4992-AED8-69BACCA6034C}"/>
                  </a:ext>
                </a:extLst>
              </p:cNvPr>
              <p:cNvSpPr/>
              <p:nvPr/>
            </p:nvSpPr>
            <p:spPr>
              <a:xfrm>
                <a:off x="198087" y="2787396"/>
                <a:ext cx="394236" cy="616379"/>
              </a:xfrm>
              <a:prstGeom prst="rect">
                <a:avLst/>
              </a:prstGeom>
              <a:noFill/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42" name="Rectangle 741">
                <a:extLst>
                  <a:ext uri="{FF2B5EF4-FFF2-40B4-BE49-F238E27FC236}">
                    <a16:creationId xmlns:a16="http://schemas.microsoft.com/office/drawing/2014/main" id="{32D43879-A03D-41EB-8A07-363EA52F629E}"/>
                  </a:ext>
                </a:extLst>
              </p:cNvPr>
              <p:cNvSpPr/>
              <p:nvPr/>
            </p:nvSpPr>
            <p:spPr>
              <a:xfrm>
                <a:off x="1209543" y="3403773"/>
                <a:ext cx="616379" cy="616379"/>
              </a:xfrm>
              <a:prstGeom prst="rect">
                <a:avLst/>
              </a:prstGeom>
              <a:noFill/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43" name="Rectangle 742">
                <a:extLst>
                  <a:ext uri="{FF2B5EF4-FFF2-40B4-BE49-F238E27FC236}">
                    <a16:creationId xmlns:a16="http://schemas.microsoft.com/office/drawing/2014/main" id="{AB61009B-5EC5-433E-90B0-FB99A2816E36}"/>
                  </a:ext>
                </a:extLst>
              </p:cNvPr>
              <p:cNvSpPr/>
              <p:nvPr/>
            </p:nvSpPr>
            <p:spPr>
              <a:xfrm>
                <a:off x="592638" y="3403774"/>
                <a:ext cx="616379" cy="616379"/>
              </a:xfrm>
              <a:prstGeom prst="rect">
                <a:avLst/>
              </a:prstGeom>
              <a:noFill/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44" name="Rectangle 743">
                <a:extLst>
                  <a:ext uri="{FF2B5EF4-FFF2-40B4-BE49-F238E27FC236}">
                    <a16:creationId xmlns:a16="http://schemas.microsoft.com/office/drawing/2014/main" id="{8844AF78-142C-4602-9EAD-C3C846D977F7}"/>
                  </a:ext>
                </a:extLst>
              </p:cNvPr>
              <p:cNvSpPr/>
              <p:nvPr/>
            </p:nvSpPr>
            <p:spPr>
              <a:xfrm>
                <a:off x="198217" y="3403774"/>
                <a:ext cx="394236" cy="616379"/>
              </a:xfrm>
              <a:prstGeom prst="rect">
                <a:avLst/>
              </a:prstGeom>
              <a:noFill/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45" name="Rectangle 744">
                <a:extLst>
                  <a:ext uri="{FF2B5EF4-FFF2-40B4-BE49-F238E27FC236}">
                    <a16:creationId xmlns:a16="http://schemas.microsoft.com/office/drawing/2014/main" id="{A0E1B5E2-EC7E-4F06-8D08-A1D01EF9E694}"/>
                  </a:ext>
                </a:extLst>
              </p:cNvPr>
              <p:cNvSpPr/>
              <p:nvPr/>
            </p:nvSpPr>
            <p:spPr>
              <a:xfrm>
                <a:off x="1208887" y="5252910"/>
                <a:ext cx="616379" cy="506971"/>
              </a:xfrm>
              <a:prstGeom prst="rect">
                <a:avLst/>
              </a:prstGeom>
              <a:noFill/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46" name="Rectangle 745">
                <a:extLst>
                  <a:ext uri="{FF2B5EF4-FFF2-40B4-BE49-F238E27FC236}">
                    <a16:creationId xmlns:a16="http://schemas.microsoft.com/office/drawing/2014/main" id="{A5847EB9-4FE1-4C71-957E-8CD1ECC08E6A}"/>
                  </a:ext>
                </a:extLst>
              </p:cNvPr>
              <p:cNvSpPr/>
              <p:nvPr/>
            </p:nvSpPr>
            <p:spPr>
              <a:xfrm>
                <a:off x="591982" y="5252911"/>
                <a:ext cx="616379" cy="506971"/>
              </a:xfrm>
              <a:prstGeom prst="rect">
                <a:avLst/>
              </a:prstGeom>
              <a:noFill/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47" name="Rectangle 746">
                <a:extLst>
                  <a:ext uri="{FF2B5EF4-FFF2-40B4-BE49-F238E27FC236}">
                    <a16:creationId xmlns:a16="http://schemas.microsoft.com/office/drawing/2014/main" id="{DBA412EB-9477-42CF-AB6B-2F3F94B7CA2B}"/>
                  </a:ext>
                </a:extLst>
              </p:cNvPr>
              <p:cNvSpPr/>
              <p:nvPr/>
            </p:nvSpPr>
            <p:spPr>
              <a:xfrm>
                <a:off x="197108" y="5252911"/>
                <a:ext cx="393433" cy="506971"/>
              </a:xfrm>
              <a:prstGeom prst="rect">
                <a:avLst/>
              </a:prstGeom>
              <a:noFill/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48" name="Rectangle 747">
                <a:extLst>
                  <a:ext uri="{FF2B5EF4-FFF2-40B4-BE49-F238E27FC236}">
                    <a16:creationId xmlns:a16="http://schemas.microsoft.com/office/drawing/2014/main" id="{C8CAD18A-E200-49E5-A61B-7C56D7355845}"/>
                  </a:ext>
                </a:extLst>
              </p:cNvPr>
              <p:cNvSpPr/>
              <p:nvPr/>
            </p:nvSpPr>
            <p:spPr>
              <a:xfrm>
                <a:off x="1208361" y="2177882"/>
                <a:ext cx="616379" cy="616379"/>
              </a:xfrm>
              <a:prstGeom prst="rect">
                <a:avLst/>
              </a:prstGeom>
              <a:noFill/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49" name="Rectangle 748">
                <a:extLst>
                  <a:ext uri="{FF2B5EF4-FFF2-40B4-BE49-F238E27FC236}">
                    <a16:creationId xmlns:a16="http://schemas.microsoft.com/office/drawing/2014/main" id="{C3299036-85AC-4F1B-B030-1AD735837493}"/>
                  </a:ext>
                </a:extLst>
              </p:cNvPr>
              <p:cNvSpPr/>
              <p:nvPr/>
            </p:nvSpPr>
            <p:spPr>
              <a:xfrm>
                <a:off x="591456" y="2177883"/>
                <a:ext cx="616379" cy="616379"/>
              </a:xfrm>
              <a:prstGeom prst="rect">
                <a:avLst/>
              </a:prstGeom>
              <a:noFill/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50" name="Rectangle 749">
                <a:extLst>
                  <a:ext uri="{FF2B5EF4-FFF2-40B4-BE49-F238E27FC236}">
                    <a16:creationId xmlns:a16="http://schemas.microsoft.com/office/drawing/2014/main" id="{7717A4D0-A958-4D67-8A26-4B2FA15756DB}"/>
                  </a:ext>
                </a:extLst>
              </p:cNvPr>
              <p:cNvSpPr/>
              <p:nvPr/>
            </p:nvSpPr>
            <p:spPr>
              <a:xfrm>
                <a:off x="197035" y="2177883"/>
                <a:ext cx="394236" cy="616379"/>
              </a:xfrm>
              <a:prstGeom prst="rect">
                <a:avLst/>
              </a:prstGeom>
              <a:noFill/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51" name="Rectangle 750">
                <a:extLst>
                  <a:ext uri="{FF2B5EF4-FFF2-40B4-BE49-F238E27FC236}">
                    <a16:creationId xmlns:a16="http://schemas.microsoft.com/office/drawing/2014/main" id="{68148947-0F5B-4104-A539-5CDECDC52F11}"/>
                  </a:ext>
                </a:extLst>
              </p:cNvPr>
              <p:cNvSpPr/>
              <p:nvPr/>
            </p:nvSpPr>
            <p:spPr>
              <a:xfrm>
                <a:off x="1208296" y="945122"/>
                <a:ext cx="616379" cy="616379"/>
              </a:xfrm>
              <a:prstGeom prst="rect">
                <a:avLst/>
              </a:prstGeom>
              <a:noFill/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52" name="Rectangle 751">
                <a:extLst>
                  <a:ext uri="{FF2B5EF4-FFF2-40B4-BE49-F238E27FC236}">
                    <a16:creationId xmlns:a16="http://schemas.microsoft.com/office/drawing/2014/main" id="{7B3FBAA0-664B-423B-B161-D584C3BF89C2}"/>
                  </a:ext>
                </a:extLst>
              </p:cNvPr>
              <p:cNvSpPr/>
              <p:nvPr/>
            </p:nvSpPr>
            <p:spPr>
              <a:xfrm>
                <a:off x="591391" y="945123"/>
                <a:ext cx="616379" cy="616379"/>
              </a:xfrm>
              <a:prstGeom prst="rect">
                <a:avLst/>
              </a:prstGeom>
              <a:noFill/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53" name="Rectangle 752">
                <a:extLst>
                  <a:ext uri="{FF2B5EF4-FFF2-40B4-BE49-F238E27FC236}">
                    <a16:creationId xmlns:a16="http://schemas.microsoft.com/office/drawing/2014/main" id="{81B0BB09-613C-42B0-95EC-EA760844EFA5}"/>
                  </a:ext>
                </a:extLst>
              </p:cNvPr>
              <p:cNvSpPr/>
              <p:nvPr/>
            </p:nvSpPr>
            <p:spPr>
              <a:xfrm>
                <a:off x="196970" y="945123"/>
                <a:ext cx="394236" cy="616379"/>
              </a:xfrm>
              <a:prstGeom prst="rect">
                <a:avLst/>
              </a:prstGeom>
              <a:noFill/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54" name="Rectangle 753">
                <a:extLst>
                  <a:ext uri="{FF2B5EF4-FFF2-40B4-BE49-F238E27FC236}">
                    <a16:creationId xmlns:a16="http://schemas.microsoft.com/office/drawing/2014/main" id="{CD05FD36-CE1C-4276-897A-B8E109569B92}"/>
                  </a:ext>
                </a:extLst>
              </p:cNvPr>
              <p:cNvSpPr/>
              <p:nvPr/>
            </p:nvSpPr>
            <p:spPr>
              <a:xfrm>
                <a:off x="1208426" y="1561500"/>
                <a:ext cx="616379" cy="616379"/>
              </a:xfrm>
              <a:prstGeom prst="rect">
                <a:avLst/>
              </a:prstGeom>
              <a:noFill/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55" name="Rectangle 754">
                <a:extLst>
                  <a:ext uri="{FF2B5EF4-FFF2-40B4-BE49-F238E27FC236}">
                    <a16:creationId xmlns:a16="http://schemas.microsoft.com/office/drawing/2014/main" id="{2CCD3993-BCA6-49C8-8FB9-6975DD34178A}"/>
                  </a:ext>
                </a:extLst>
              </p:cNvPr>
              <p:cNvSpPr/>
              <p:nvPr/>
            </p:nvSpPr>
            <p:spPr>
              <a:xfrm>
                <a:off x="591521" y="1561501"/>
                <a:ext cx="616379" cy="616379"/>
              </a:xfrm>
              <a:prstGeom prst="rect">
                <a:avLst/>
              </a:prstGeom>
              <a:noFill/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56" name="Rectangle 755">
                <a:extLst>
                  <a:ext uri="{FF2B5EF4-FFF2-40B4-BE49-F238E27FC236}">
                    <a16:creationId xmlns:a16="http://schemas.microsoft.com/office/drawing/2014/main" id="{07228149-1D45-4A3A-AE12-56A49697EEA9}"/>
                  </a:ext>
                </a:extLst>
              </p:cNvPr>
              <p:cNvSpPr/>
              <p:nvPr/>
            </p:nvSpPr>
            <p:spPr>
              <a:xfrm>
                <a:off x="197100" y="1561501"/>
                <a:ext cx="394236" cy="616379"/>
              </a:xfrm>
              <a:prstGeom prst="rect">
                <a:avLst/>
              </a:prstGeom>
              <a:noFill/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57" name="Rectangle 756">
                <a:extLst>
                  <a:ext uri="{FF2B5EF4-FFF2-40B4-BE49-F238E27FC236}">
                    <a16:creationId xmlns:a16="http://schemas.microsoft.com/office/drawing/2014/main" id="{1CBC9531-8228-4425-A10F-BA6C3D65F7C2}"/>
                  </a:ext>
                </a:extLst>
              </p:cNvPr>
              <p:cNvSpPr/>
              <p:nvPr/>
            </p:nvSpPr>
            <p:spPr>
              <a:xfrm>
                <a:off x="1208166" y="178866"/>
                <a:ext cx="616379" cy="156739"/>
              </a:xfrm>
              <a:prstGeom prst="rect">
                <a:avLst/>
              </a:prstGeom>
              <a:noFill/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58" name="Rectangle 757">
                <a:extLst>
                  <a:ext uri="{FF2B5EF4-FFF2-40B4-BE49-F238E27FC236}">
                    <a16:creationId xmlns:a16="http://schemas.microsoft.com/office/drawing/2014/main" id="{5B58F3F7-EEA8-42DD-8FCD-3DA3573F0CAF}"/>
                  </a:ext>
                </a:extLst>
              </p:cNvPr>
              <p:cNvSpPr/>
              <p:nvPr/>
            </p:nvSpPr>
            <p:spPr>
              <a:xfrm>
                <a:off x="591261" y="178867"/>
                <a:ext cx="616379" cy="156739"/>
              </a:xfrm>
              <a:prstGeom prst="rect">
                <a:avLst/>
              </a:prstGeom>
              <a:noFill/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59" name="Rectangle 758">
                <a:extLst>
                  <a:ext uri="{FF2B5EF4-FFF2-40B4-BE49-F238E27FC236}">
                    <a16:creationId xmlns:a16="http://schemas.microsoft.com/office/drawing/2014/main" id="{4C1A1485-2BAF-42C4-8FBC-50FBAD6FE2A8}"/>
                  </a:ext>
                </a:extLst>
              </p:cNvPr>
              <p:cNvSpPr/>
              <p:nvPr/>
            </p:nvSpPr>
            <p:spPr>
              <a:xfrm>
                <a:off x="196840" y="178867"/>
                <a:ext cx="394236" cy="156739"/>
              </a:xfrm>
              <a:prstGeom prst="rect">
                <a:avLst/>
              </a:prstGeom>
              <a:noFill/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60" name="Rectangle 759">
                <a:extLst>
                  <a:ext uri="{FF2B5EF4-FFF2-40B4-BE49-F238E27FC236}">
                    <a16:creationId xmlns:a16="http://schemas.microsoft.com/office/drawing/2014/main" id="{98FB7E7C-8DA3-4058-A91B-E607F2BA3FB4}"/>
                  </a:ext>
                </a:extLst>
              </p:cNvPr>
              <p:cNvSpPr/>
              <p:nvPr/>
            </p:nvSpPr>
            <p:spPr>
              <a:xfrm>
                <a:off x="1208296" y="335604"/>
                <a:ext cx="616379" cy="616379"/>
              </a:xfrm>
              <a:prstGeom prst="rect">
                <a:avLst/>
              </a:prstGeom>
              <a:noFill/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61" name="Rectangle 760">
                <a:extLst>
                  <a:ext uri="{FF2B5EF4-FFF2-40B4-BE49-F238E27FC236}">
                    <a16:creationId xmlns:a16="http://schemas.microsoft.com/office/drawing/2014/main" id="{B3A34AA4-B0DB-4EB0-A13B-CA1211E895C0}"/>
                  </a:ext>
                </a:extLst>
              </p:cNvPr>
              <p:cNvSpPr/>
              <p:nvPr/>
            </p:nvSpPr>
            <p:spPr>
              <a:xfrm>
                <a:off x="591391" y="335605"/>
                <a:ext cx="616379" cy="616379"/>
              </a:xfrm>
              <a:prstGeom prst="rect">
                <a:avLst/>
              </a:prstGeom>
              <a:noFill/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62" name="Rectangle 761">
                <a:extLst>
                  <a:ext uri="{FF2B5EF4-FFF2-40B4-BE49-F238E27FC236}">
                    <a16:creationId xmlns:a16="http://schemas.microsoft.com/office/drawing/2014/main" id="{ADE17289-9958-4406-A50A-CC8AD581DDE0}"/>
                  </a:ext>
                </a:extLst>
              </p:cNvPr>
              <p:cNvSpPr/>
              <p:nvPr/>
            </p:nvSpPr>
            <p:spPr>
              <a:xfrm>
                <a:off x="196970" y="335605"/>
                <a:ext cx="394236" cy="616379"/>
              </a:xfrm>
              <a:prstGeom prst="rect">
                <a:avLst/>
              </a:prstGeom>
              <a:noFill/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63" name="Rectangle 762">
                <a:extLst>
                  <a:ext uri="{FF2B5EF4-FFF2-40B4-BE49-F238E27FC236}">
                    <a16:creationId xmlns:a16="http://schemas.microsoft.com/office/drawing/2014/main" id="{DCBDC4E2-9669-424B-A476-0E2260985E99}"/>
                  </a:ext>
                </a:extLst>
              </p:cNvPr>
              <p:cNvSpPr/>
              <p:nvPr/>
            </p:nvSpPr>
            <p:spPr>
              <a:xfrm>
                <a:off x="10602057" y="5026751"/>
                <a:ext cx="1391920" cy="371474"/>
              </a:xfrm>
              <a:prstGeom prst="rect">
                <a:avLst/>
              </a:prstGeom>
              <a:solidFill>
                <a:srgbClr val="3A7EF0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/>
                  <a:t>Concept #7</a:t>
                </a:r>
              </a:p>
            </p:txBody>
          </p:sp>
          <p:sp>
            <p:nvSpPr>
              <p:cNvPr id="764" name="Rectangle 763">
                <a:extLst>
                  <a:ext uri="{FF2B5EF4-FFF2-40B4-BE49-F238E27FC236}">
                    <a16:creationId xmlns:a16="http://schemas.microsoft.com/office/drawing/2014/main" id="{CE7FB5E6-A5A8-465C-AD09-9317066EADFE}"/>
                  </a:ext>
                </a:extLst>
              </p:cNvPr>
              <p:cNvSpPr/>
              <p:nvPr/>
            </p:nvSpPr>
            <p:spPr>
              <a:xfrm>
                <a:off x="198217" y="179537"/>
                <a:ext cx="11795760" cy="5581014"/>
              </a:xfrm>
              <a:prstGeom prst="rect">
                <a:avLst/>
              </a:prstGeom>
              <a:noFill/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765" name="Group 764">
                <a:extLst>
                  <a:ext uri="{FF2B5EF4-FFF2-40B4-BE49-F238E27FC236}">
                    <a16:creationId xmlns:a16="http://schemas.microsoft.com/office/drawing/2014/main" id="{8AFF650E-9438-4002-B3CC-5F500E4F36A3}"/>
                  </a:ext>
                </a:extLst>
              </p:cNvPr>
              <p:cNvGrpSpPr/>
              <p:nvPr/>
            </p:nvGrpSpPr>
            <p:grpSpPr>
              <a:xfrm>
                <a:off x="201736" y="189332"/>
                <a:ext cx="4612659" cy="914401"/>
                <a:chOff x="201736" y="179172"/>
                <a:chExt cx="4612659" cy="914401"/>
              </a:xfrm>
            </p:grpSpPr>
            <p:sp>
              <p:nvSpPr>
                <p:cNvPr id="771" name="Rectangle 770">
                  <a:extLst>
                    <a:ext uri="{FF2B5EF4-FFF2-40B4-BE49-F238E27FC236}">
                      <a16:creationId xmlns:a16="http://schemas.microsoft.com/office/drawing/2014/main" id="{3AE0078B-4955-4186-9DEE-4A1E0C280DBF}"/>
                    </a:ext>
                  </a:extLst>
                </p:cNvPr>
                <p:cNvSpPr/>
                <p:nvPr/>
              </p:nvSpPr>
              <p:spPr>
                <a:xfrm>
                  <a:off x="201736" y="179172"/>
                  <a:ext cx="914401" cy="914401"/>
                </a:xfrm>
                <a:prstGeom prst="rect">
                  <a:avLst/>
                </a:prstGeom>
                <a:solidFill>
                  <a:srgbClr val="3A7EF0"/>
                </a:solidFill>
                <a:ln w="762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0" name="Rectangle 769">
                  <a:extLst>
                    <a:ext uri="{FF2B5EF4-FFF2-40B4-BE49-F238E27FC236}">
                      <a16:creationId xmlns:a16="http://schemas.microsoft.com/office/drawing/2014/main" id="{9C8D45C3-274A-4054-8A78-FF4C6EC1DC73}"/>
                    </a:ext>
                  </a:extLst>
                </p:cNvPr>
                <p:cNvSpPr/>
                <p:nvPr/>
              </p:nvSpPr>
              <p:spPr>
                <a:xfrm>
                  <a:off x="1109161" y="179172"/>
                  <a:ext cx="3705234" cy="914401"/>
                </a:xfrm>
                <a:prstGeom prst="rect">
                  <a:avLst/>
                </a:prstGeom>
                <a:solidFill>
                  <a:srgbClr val="3A7EF0"/>
                </a:solidFill>
                <a:ln w="762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sz="2800" b="1"/>
                    <a:t>Concept Generation</a:t>
                  </a:r>
                </a:p>
              </p:txBody>
            </p:sp>
          </p:grpSp>
          <p:sp>
            <p:nvSpPr>
              <p:cNvPr id="766" name="Rectangle 765">
                <a:extLst>
                  <a:ext uri="{FF2B5EF4-FFF2-40B4-BE49-F238E27FC236}">
                    <a16:creationId xmlns:a16="http://schemas.microsoft.com/office/drawing/2014/main" id="{8355B133-505E-4C16-A5ED-A9FA53D889D5}"/>
                  </a:ext>
                </a:extLst>
              </p:cNvPr>
              <p:cNvSpPr/>
              <p:nvPr/>
            </p:nvSpPr>
            <p:spPr>
              <a:xfrm>
                <a:off x="9210137" y="4510632"/>
                <a:ext cx="2783840" cy="506971"/>
              </a:xfrm>
              <a:prstGeom prst="rect">
                <a:avLst/>
              </a:prstGeom>
              <a:solidFill>
                <a:srgbClr val="3A7EF0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/>
                  <a:t>Locking Springs</a:t>
                </a:r>
              </a:p>
            </p:txBody>
          </p:sp>
          <p:sp>
            <p:nvSpPr>
              <p:cNvPr id="767" name="Rectangle 766">
                <a:extLst>
                  <a:ext uri="{FF2B5EF4-FFF2-40B4-BE49-F238E27FC236}">
                    <a16:creationId xmlns:a16="http://schemas.microsoft.com/office/drawing/2014/main" id="{14E51714-936E-4946-90A4-636B7D726D2A}"/>
                  </a:ext>
                </a:extLst>
              </p:cNvPr>
              <p:cNvSpPr/>
              <p:nvPr/>
            </p:nvSpPr>
            <p:spPr>
              <a:xfrm>
                <a:off x="9210137" y="5017603"/>
                <a:ext cx="1391920" cy="371474"/>
              </a:xfrm>
              <a:prstGeom prst="rect">
                <a:avLst/>
              </a:prstGeom>
              <a:solidFill>
                <a:srgbClr val="3A7EF0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/>
                  <a:t>Team 515</a:t>
                </a:r>
              </a:p>
            </p:txBody>
          </p:sp>
        </p:grp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17E014-05B9-4D52-9A9C-6C33B2A14E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86" name="TextBox 285">
            <a:extLst>
              <a:ext uri="{FF2B5EF4-FFF2-40B4-BE49-F238E27FC236}">
                <a16:creationId xmlns:a16="http://schemas.microsoft.com/office/drawing/2014/main" id="{F2FECB8F-FD51-4D27-89AF-B1A437F68A3D}"/>
              </a:ext>
            </a:extLst>
          </p:cNvPr>
          <p:cNvSpPr txBox="1"/>
          <p:nvPr/>
        </p:nvSpPr>
        <p:spPr>
          <a:xfrm>
            <a:off x="1817063" y="1159870"/>
            <a:ext cx="19892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u="sng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Freestyle Script" panose="030804020302050B0404" pitchFamily="66" charset="0"/>
              </a:rPr>
              <a:t>Extended</a:t>
            </a:r>
            <a:endParaRPr lang="en-US" sz="5400" u="sng">
              <a:solidFill>
                <a:schemeClr val="bg1"/>
              </a:solidFill>
              <a:latin typeface="Freestyle Script" panose="030804020302050B0404" pitchFamily="66" charset="0"/>
            </a:endParaRPr>
          </a:p>
        </p:txBody>
      </p:sp>
      <p:sp>
        <p:nvSpPr>
          <p:cNvPr id="287" name="TextBox 286">
            <a:extLst>
              <a:ext uri="{FF2B5EF4-FFF2-40B4-BE49-F238E27FC236}">
                <a16:creationId xmlns:a16="http://schemas.microsoft.com/office/drawing/2014/main" id="{A5CD1A9A-3705-4A7B-ADDE-10D71A12DB20}"/>
              </a:ext>
            </a:extLst>
          </p:cNvPr>
          <p:cNvSpPr txBox="1"/>
          <p:nvPr/>
        </p:nvSpPr>
        <p:spPr>
          <a:xfrm rot="21187472">
            <a:off x="5230374" y="684593"/>
            <a:ext cx="23306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u="sng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Freestyle Script" panose="030804020302050B0404" pitchFamily="66" charset="0"/>
              </a:rPr>
              <a:t>Compressed</a:t>
            </a:r>
            <a:endParaRPr lang="en-US" sz="5400" u="sng">
              <a:solidFill>
                <a:schemeClr val="bg1"/>
              </a:solidFill>
              <a:latin typeface="Freestyle Script" panose="030804020302050B0404" pitchFamily="66" charset="0"/>
            </a:endParaRPr>
          </a:p>
        </p:txBody>
      </p:sp>
      <p:cxnSp>
        <p:nvCxnSpPr>
          <p:cNvPr id="288" name="Straight Connector 287">
            <a:extLst>
              <a:ext uri="{FF2B5EF4-FFF2-40B4-BE49-F238E27FC236}">
                <a16:creationId xmlns:a16="http://schemas.microsoft.com/office/drawing/2014/main" id="{83732083-CBD9-4247-9633-4B1A4B946586}"/>
              </a:ext>
            </a:extLst>
          </p:cNvPr>
          <p:cNvCxnSpPr>
            <a:cxnSpLocks/>
          </p:cNvCxnSpPr>
          <p:nvPr/>
        </p:nvCxnSpPr>
        <p:spPr>
          <a:xfrm flipV="1">
            <a:off x="4814395" y="1155570"/>
            <a:ext cx="0" cy="4656147"/>
          </a:xfrm>
          <a:prstGeom prst="line">
            <a:avLst/>
          </a:prstGeom>
          <a:ln w="762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0" name="Group 289">
            <a:extLst>
              <a:ext uri="{FF2B5EF4-FFF2-40B4-BE49-F238E27FC236}">
                <a16:creationId xmlns:a16="http://schemas.microsoft.com/office/drawing/2014/main" id="{23096E46-EB64-46A8-8D8D-C83BED09433A}"/>
              </a:ext>
            </a:extLst>
          </p:cNvPr>
          <p:cNvGrpSpPr/>
          <p:nvPr/>
        </p:nvGrpSpPr>
        <p:grpSpPr>
          <a:xfrm>
            <a:off x="1300913" y="2085088"/>
            <a:ext cx="2433477" cy="3631547"/>
            <a:chOff x="890400" y="1241226"/>
            <a:chExt cx="2895751" cy="4321412"/>
          </a:xfrm>
        </p:grpSpPr>
        <p:grpSp>
          <p:nvGrpSpPr>
            <p:cNvPr id="291" name="Group 290">
              <a:extLst>
                <a:ext uri="{FF2B5EF4-FFF2-40B4-BE49-F238E27FC236}">
                  <a16:creationId xmlns:a16="http://schemas.microsoft.com/office/drawing/2014/main" id="{67E7A100-1596-4C55-B3FE-86064D55D10E}"/>
                </a:ext>
              </a:extLst>
            </p:cNvPr>
            <p:cNvGrpSpPr/>
            <p:nvPr/>
          </p:nvGrpSpPr>
          <p:grpSpPr>
            <a:xfrm>
              <a:off x="890400" y="1241226"/>
              <a:ext cx="2895751" cy="4161483"/>
              <a:chOff x="526361" y="1506014"/>
              <a:chExt cx="2895751" cy="4161483"/>
            </a:xfrm>
          </p:grpSpPr>
          <p:sp>
            <p:nvSpPr>
              <p:cNvPr id="294" name="Rectangle: Rounded Corners 293">
                <a:extLst>
                  <a:ext uri="{FF2B5EF4-FFF2-40B4-BE49-F238E27FC236}">
                    <a16:creationId xmlns:a16="http://schemas.microsoft.com/office/drawing/2014/main" id="{483836DD-9A6E-4176-8C40-C9A960E069EC}"/>
                  </a:ext>
                </a:extLst>
              </p:cNvPr>
              <p:cNvSpPr/>
              <p:nvPr/>
            </p:nvSpPr>
            <p:spPr>
              <a:xfrm>
                <a:off x="2885829" y="1881755"/>
                <a:ext cx="277537" cy="1891126"/>
              </a:xfrm>
              <a:prstGeom prst="roundRect">
                <a:avLst/>
              </a:prstGeom>
              <a:solidFill>
                <a:schemeClr val="bg2">
                  <a:lumMod val="75000"/>
                </a:schemeClr>
              </a:solidFill>
              <a:ln w="3810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pic>
            <p:nvPicPr>
              <p:cNvPr id="295" name="Picture 294">
                <a:extLst>
                  <a:ext uri="{FF2B5EF4-FFF2-40B4-BE49-F238E27FC236}">
                    <a16:creationId xmlns:a16="http://schemas.microsoft.com/office/drawing/2014/main" id="{EA64E3F8-C3FA-4E9B-9FA2-5E5A9447FC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flipH="1">
                <a:off x="2631784" y="3495561"/>
                <a:ext cx="790328" cy="2171936"/>
              </a:xfrm>
              <a:prstGeom prst="rect">
                <a:avLst/>
              </a:prstGeom>
            </p:spPr>
          </p:pic>
          <p:grpSp>
            <p:nvGrpSpPr>
              <p:cNvPr id="296" name="Group 295">
                <a:extLst>
                  <a:ext uri="{FF2B5EF4-FFF2-40B4-BE49-F238E27FC236}">
                    <a16:creationId xmlns:a16="http://schemas.microsoft.com/office/drawing/2014/main" id="{4CD96744-7E29-4E28-ADE5-125F21C770EC}"/>
                  </a:ext>
                </a:extLst>
              </p:cNvPr>
              <p:cNvGrpSpPr/>
              <p:nvPr/>
            </p:nvGrpSpPr>
            <p:grpSpPr>
              <a:xfrm flipH="1">
                <a:off x="2723972" y="2017090"/>
                <a:ext cx="161861" cy="1452620"/>
                <a:chOff x="6005219" y="1562428"/>
                <a:chExt cx="152874" cy="1371969"/>
              </a:xfrm>
            </p:grpSpPr>
            <p:sp>
              <p:nvSpPr>
                <p:cNvPr id="299" name="Isosceles Triangle 298">
                  <a:extLst>
                    <a:ext uri="{FF2B5EF4-FFF2-40B4-BE49-F238E27FC236}">
                      <a16:creationId xmlns:a16="http://schemas.microsoft.com/office/drawing/2014/main" id="{8D2AD458-EED5-4351-BBD1-F03FA3D2474A}"/>
                    </a:ext>
                  </a:extLst>
                </p:cNvPr>
                <p:cNvSpPr/>
                <p:nvPr/>
              </p:nvSpPr>
              <p:spPr>
                <a:xfrm rot="5400000">
                  <a:off x="6005606" y="2781909"/>
                  <a:ext cx="152106" cy="152869"/>
                </a:xfrm>
                <a:prstGeom prst="triangle">
                  <a:avLst/>
                </a:prstGeom>
                <a:solidFill>
                  <a:schemeClr val="bg2">
                    <a:lumMod val="75000"/>
                  </a:schemeClr>
                </a:solidFill>
                <a:ln w="28575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0" name="Isosceles Triangle 299">
                  <a:extLst>
                    <a:ext uri="{FF2B5EF4-FFF2-40B4-BE49-F238E27FC236}">
                      <a16:creationId xmlns:a16="http://schemas.microsoft.com/office/drawing/2014/main" id="{430A2060-71DF-4872-8CE9-A67BE4EC18D0}"/>
                    </a:ext>
                  </a:extLst>
                </p:cNvPr>
                <p:cNvSpPr/>
                <p:nvPr/>
              </p:nvSpPr>
              <p:spPr>
                <a:xfrm rot="5400000">
                  <a:off x="6005604" y="2629803"/>
                  <a:ext cx="152106" cy="152869"/>
                </a:xfrm>
                <a:prstGeom prst="triangle">
                  <a:avLst/>
                </a:prstGeom>
                <a:solidFill>
                  <a:schemeClr val="bg2">
                    <a:lumMod val="75000"/>
                  </a:schemeClr>
                </a:solidFill>
                <a:ln w="28575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1" name="Isosceles Triangle 300">
                  <a:extLst>
                    <a:ext uri="{FF2B5EF4-FFF2-40B4-BE49-F238E27FC236}">
                      <a16:creationId xmlns:a16="http://schemas.microsoft.com/office/drawing/2014/main" id="{5A936AAB-3432-45B7-92DF-CC71E1BBC931}"/>
                    </a:ext>
                  </a:extLst>
                </p:cNvPr>
                <p:cNvSpPr/>
                <p:nvPr/>
              </p:nvSpPr>
              <p:spPr>
                <a:xfrm rot="5400000">
                  <a:off x="6005604" y="2477696"/>
                  <a:ext cx="152106" cy="152869"/>
                </a:xfrm>
                <a:prstGeom prst="triangle">
                  <a:avLst/>
                </a:prstGeom>
                <a:solidFill>
                  <a:schemeClr val="bg2">
                    <a:lumMod val="75000"/>
                  </a:schemeClr>
                </a:solidFill>
                <a:ln w="28575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2" name="Isosceles Triangle 301">
                  <a:extLst>
                    <a:ext uri="{FF2B5EF4-FFF2-40B4-BE49-F238E27FC236}">
                      <a16:creationId xmlns:a16="http://schemas.microsoft.com/office/drawing/2014/main" id="{B6478157-FE13-45FA-8D3E-C6DFA970F4D4}"/>
                    </a:ext>
                  </a:extLst>
                </p:cNvPr>
                <p:cNvSpPr/>
                <p:nvPr/>
              </p:nvSpPr>
              <p:spPr>
                <a:xfrm rot="5400000">
                  <a:off x="6005603" y="2325589"/>
                  <a:ext cx="152106" cy="152869"/>
                </a:xfrm>
                <a:prstGeom prst="triangle">
                  <a:avLst/>
                </a:prstGeom>
                <a:solidFill>
                  <a:schemeClr val="bg2">
                    <a:lumMod val="75000"/>
                  </a:schemeClr>
                </a:solidFill>
                <a:ln w="28575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3" name="Isosceles Triangle 302">
                  <a:extLst>
                    <a:ext uri="{FF2B5EF4-FFF2-40B4-BE49-F238E27FC236}">
                      <a16:creationId xmlns:a16="http://schemas.microsoft.com/office/drawing/2014/main" id="{A654D817-7E5B-4375-A50E-4AAAC089EF49}"/>
                    </a:ext>
                  </a:extLst>
                </p:cNvPr>
                <p:cNvSpPr/>
                <p:nvPr/>
              </p:nvSpPr>
              <p:spPr>
                <a:xfrm rot="5400000">
                  <a:off x="6005606" y="2171475"/>
                  <a:ext cx="152106" cy="152869"/>
                </a:xfrm>
                <a:prstGeom prst="triangle">
                  <a:avLst/>
                </a:prstGeom>
                <a:solidFill>
                  <a:schemeClr val="bg2">
                    <a:lumMod val="75000"/>
                  </a:schemeClr>
                </a:solidFill>
                <a:ln w="28575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4" name="Isosceles Triangle 303">
                  <a:extLst>
                    <a:ext uri="{FF2B5EF4-FFF2-40B4-BE49-F238E27FC236}">
                      <a16:creationId xmlns:a16="http://schemas.microsoft.com/office/drawing/2014/main" id="{D97CE0DE-2B1B-48A4-ACB7-564A5CD51D55}"/>
                    </a:ext>
                  </a:extLst>
                </p:cNvPr>
                <p:cNvSpPr/>
                <p:nvPr/>
              </p:nvSpPr>
              <p:spPr>
                <a:xfrm rot="5400000">
                  <a:off x="6005604" y="2019369"/>
                  <a:ext cx="152106" cy="152869"/>
                </a:xfrm>
                <a:prstGeom prst="triangle">
                  <a:avLst/>
                </a:prstGeom>
                <a:solidFill>
                  <a:schemeClr val="bg2">
                    <a:lumMod val="75000"/>
                  </a:schemeClr>
                </a:solidFill>
                <a:ln w="28575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5" name="Isosceles Triangle 304">
                  <a:extLst>
                    <a:ext uri="{FF2B5EF4-FFF2-40B4-BE49-F238E27FC236}">
                      <a16:creationId xmlns:a16="http://schemas.microsoft.com/office/drawing/2014/main" id="{3E50AB7C-0F6A-491F-BAB0-CF6D32340D76}"/>
                    </a:ext>
                  </a:extLst>
                </p:cNvPr>
                <p:cNvSpPr/>
                <p:nvPr/>
              </p:nvSpPr>
              <p:spPr>
                <a:xfrm rot="5400000">
                  <a:off x="6005604" y="1867262"/>
                  <a:ext cx="152106" cy="152869"/>
                </a:xfrm>
                <a:prstGeom prst="triangle">
                  <a:avLst/>
                </a:prstGeom>
                <a:solidFill>
                  <a:schemeClr val="bg2">
                    <a:lumMod val="75000"/>
                  </a:schemeClr>
                </a:solidFill>
                <a:ln w="28575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6" name="Isosceles Triangle 305">
                  <a:extLst>
                    <a:ext uri="{FF2B5EF4-FFF2-40B4-BE49-F238E27FC236}">
                      <a16:creationId xmlns:a16="http://schemas.microsoft.com/office/drawing/2014/main" id="{61461447-640D-4658-9AAB-3D74142412E1}"/>
                    </a:ext>
                  </a:extLst>
                </p:cNvPr>
                <p:cNvSpPr/>
                <p:nvPr/>
              </p:nvSpPr>
              <p:spPr>
                <a:xfrm rot="5400000">
                  <a:off x="6005603" y="1715155"/>
                  <a:ext cx="152106" cy="152869"/>
                </a:xfrm>
                <a:prstGeom prst="triangle">
                  <a:avLst/>
                </a:prstGeom>
                <a:solidFill>
                  <a:schemeClr val="bg2">
                    <a:lumMod val="75000"/>
                  </a:schemeClr>
                </a:solidFill>
                <a:ln w="28575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7" name="Isosceles Triangle 306">
                  <a:extLst>
                    <a:ext uri="{FF2B5EF4-FFF2-40B4-BE49-F238E27FC236}">
                      <a16:creationId xmlns:a16="http://schemas.microsoft.com/office/drawing/2014/main" id="{BDCA2B3C-3407-42D2-A66F-CFAD3D4162F3}"/>
                    </a:ext>
                  </a:extLst>
                </p:cNvPr>
                <p:cNvSpPr/>
                <p:nvPr/>
              </p:nvSpPr>
              <p:spPr>
                <a:xfrm rot="5400000">
                  <a:off x="6005601" y="1562046"/>
                  <a:ext cx="152106" cy="152869"/>
                </a:xfrm>
                <a:prstGeom prst="triangle">
                  <a:avLst/>
                </a:prstGeom>
                <a:solidFill>
                  <a:schemeClr val="bg2">
                    <a:lumMod val="75000"/>
                  </a:schemeClr>
                </a:solidFill>
                <a:ln w="28575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97" name="Star: 24 Points 296">
                <a:extLst>
                  <a:ext uri="{FF2B5EF4-FFF2-40B4-BE49-F238E27FC236}">
                    <a16:creationId xmlns:a16="http://schemas.microsoft.com/office/drawing/2014/main" id="{2EF4FCE3-202C-4961-9337-C5170F2DF997}"/>
                  </a:ext>
                </a:extLst>
              </p:cNvPr>
              <p:cNvSpPr/>
              <p:nvPr/>
            </p:nvSpPr>
            <p:spPr>
              <a:xfrm>
                <a:off x="1460651" y="1506014"/>
                <a:ext cx="1344248" cy="1344248"/>
              </a:xfrm>
              <a:prstGeom prst="star24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pic>
            <p:nvPicPr>
              <p:cNvPr id="298" name="Picture 297">
                <a:extLst>
                  <a:ext uri="{FF2B5EF4-FFF2-40B4-BE49-F238E27FC236}">
                    <a16:creationId xmlns:a16="http://schemas.microsoft.com/office/drawing/2014/main" id="{4B4F7A00-08A9-4DA5-AD39-3104B4256C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0800000" flipH="1">
                <a:off x="526361" y="2697664"/>
                <a:ext cx="1811255" cy="1691006"/>
              </a:xfrm>
              <a:prstGeom prst="rect">
                <a:avLst/>
              </a:prstGeom>
            </p:spPr>
          </p:pic>
        </p:grpSp>
        <p:sp>
          <p:nvSpPr>
            <p:cNvPr id="292" name="Rectangle: Rounded Corners 291">
              <a:extLst>
                <a:ext uri="{FF2B5EF4-FFF2-40B4-BE49-F238E27FC236}">
                  <a16:creationId xmlns:a16="http://schemas.microsoft.com/office/drawing/2014/main" id="{DB7DBC67-C220-4C11-B674-357376923199}"/>
                </a:ext>
              </a:extLst>
            </p:cNvPr>
            <p:cNvSpPr/>
            <p:nvPr/>
          </p:nvSpPr>
          <p:spPr>
            <a:xfrm>
              <a:off x="3040203" y="5411891"/>
              <a:ext cx="696866" cy="150747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293" name="Picture 292">
              <a:extLst>
                <a:ext uri="{FF2B5EF4-FFF2-40B4-BE49-F238E27FC236}">
                  <a16:creationId xmlns:a16="http://schemas.microsoft.com/office/drawing/2014/main" id="{26604258-E1F0-4822-BDF5-49E8A413610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40995" y="1766893"/>
              <a:ext cx="311637" cy="292912"/>
            </a:xfrm>
            <a:prstGeom prst="rect">
              <a:avLst/>
            </a:prstGeom>
          </p:spPr>
        </p:pic>
      </p:grpSp>
      <p:grpSp>
        <p:nvGrpSpPr>
          <p:cNvPr id="308" name="Group 307">
            <a:extLst>
              <a:ext uri="{FF2B5EF4-FFF2-40B4-BE49-F238E27FC236}">
                <a16:creationId xmlns:a16="http://schemas.microsoft.com/office/drawing/2014/main" id="{93624126-273F-40A3-8A56-673A657002D8}"/>
              </a:ext>
            </a:extLst>
          </p:cNvPr>
          <p:cNvGrpSpPr/>
          <p:nvPr/>
        </p:nvGrpSpPr>
        <p:grpSpPr>
          <a:xfrm>
            <a:off x="5369502" y="1540817"/>
            <a:ext cx="2584603" cy="4195105"/>
            <a:chOff x="4073474" y="506428"/>
            <a:chExt cx="2888905" cy="4689021"/>
          </a:xfrm>
        </p:grpSpPr>
        <p:sp>
          <p:nvSpPr>
            <p:cNvPr id="309" name="Rectangle: Rounded Corners 308">
              <a:extLst>
                <a:ext uri="{FF2B5EF4-FFF2-40B4-BE49-F238E27FC236}">
                  <a16:creationId xmlns:a16="http://schemas.microsoft.com/office/drawing/2014/main" id="{A478AEB7-929C-44EE-992B-B3470F9CC95D}"/>
                </a:ext>
              </a:extLst>
            </p:cNvPr>
            <p:cNvSpPr/>
            <p:nvPr/>
          </p:nvSpPr>
          <p:spPr>
            <a:xfrm>
              <a:off x="6428447" y="506428"/>
              <a:ext cx="277537" cy="2876851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310" name="Group 309">
              <a:extLst>
                <a:ext uri="{FF2B5EF4-FFF2-40B4-BE49-F238E27FC236}">
                  <a16:creationId xmlns:a16="http://schemas.microsoft.com/office/drawing/2014/main" id="{D0F5953B-EEAB-4386-AD56-4F8A0FCC6171}"/>
                </a:ext>
              </a:extLst>
            </p:cNvPr>
            <p:cNvGrpSpPr/>
            <p:nvPr/>
          </p:nvGrpSpPr>
          <p:grpSpPr>
            <a:xfrm flipH="1">
              <a:off x="6266590" y="641764"/>
              <a:ext cx="161861" cy="1452620"/>
              <a:chOff x="6005219" y="1562428"/>
              <a:chExt cx="152874" cy="1371969"/>
            </a:xfrm>
          </p:grpSpPr>
          <p:sp>
            <p:nvSpPr>
              <p:cNvPr id="351" name="Isosceles Triangle 350">
                <a:extLst>
                  <a:ext uri="{FF2B5EF4-FFF2-40B4-BE49-F238E27FC236}">
                    <a16:creationId xmlns:a16="http://schemas.microsoft.com/office/drawing/2014/main" id="{A511BBD9-E722-4526-A800-B21068FBA170}"/>
                  </a:ext>
                </a:extLst>
              </p:cNvPr>
              <p:cNvSpPr/>
              <p:nvPr/>
            </p:nvSpPr>
            <p:spPr>
              <a:xfrm rot="5400000">
                <a:off x="6005606" y="2781909"/>
                <a:ext cx="152106" cy="152869"/>
              </a:xfrm>
              <a:prstGeom prst="triangle">
                <a:avLst/>
              </a:prstGeom>
              <a:solidFill>
                <a:schemeClr val="bg2">
                  <a:lumMod val="75000"/>
                </a:schemeClr>
              </a:solidFill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52" name="Isosceles Triangle 351">
                <a:extLst>
                  <a:ext uri="{FF2B5EF4-FFF2-40B4-BE49-F238E27FC236}">
                    <a16:creationId xmlns:a16="http://schemas.microsoft.com/office/drawing/2014/main" id="{487AB8C5-EADA-4B92-9CF1-58A702F4A51C}"/>
                  </a:ext>
                </a:extLst>
              </p:cNvPr>
              <p:cNvSpPr/>
              <p:nvPr/>
            </p:nvSpPr>
            <p:spPr>
              <a:xfrm rot="5400000">
                <a:off x="6005604" y="2629803"/>
                <a:ext cx="152106" cy="152869"/>
              </a:xfrm>
              <a:prstGeom prst="triangle">
                <a:avLst/>
              </a:prstGeom>
              <a:solidFill>
                <a:schemeClr val="bg2">
                  <a:lumMod val="75000"/>
                </a:schemeClr>
              </a:solidFill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53" name="Isosceles Triangle 352">
                <a:extLst>
                  <a:ext uri="{FF2B5EF4-FFF2-40B4-BE49-F238E27FC236}">
                    <a16:creationId xmlns:a16="http://schemas.microsoft.com/office/drawing/2014/main" id="{5ABB2F59-3D1F-47B3-9F33-83A478F4BDDD}"/>
                  </a:ext>
                </a:extLst>
              </p:cNvPr>
              <p:cNvSpPr/>
              <p:nvPr/>
            </p:nvSpPr>
            <p:spPr>
              <a:xfrm rot="5400000">
                <a:off x="6005604" y="2477696"/>
                <a:ext cx="152106" cy="152869"/>
              </a:xfrm>
              <a:prstGeom prst="triangle">
                <a:avLst/>
              </a:prstGeom>
              <a:solidFill>
                <a:schemeClr val="bg2">
                  <a:lumMod val="75000"/>
                </a:schemeClr>
              </a:solidFill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54" name="Isosceles Triangle 353">
                <a:extLst>
                  <a:ext uri="{FF2B5EF4-FFF2-40B4-BE49-F238E27FC236}">
                    <a16:creationId xmlns:a16="http://schemas.microsoft.com/office/drawing/2014/main" id="{913003EC-42A7-480C-8E8D-831C2B892CCF}"/>
                  </a:ext>
                </a:extLst>
              </p:cNvPr>
              <p:cNvSpPr/>
              <p:nvPr/>
            </p:nvSpPr>
            <p:spPr>
              <a:xfrm rot="5400000">
                <a:off x="6005603" y="2325589"/>
                <a:ext cx="152106" cy="152869"/>
              </a:xfrm>
              <a:prstGeom prst="triangle">
                <a:avLst/>
              </a:prstGeom>
              <a:solidFill>
                <a:schemeClr val="bg2">
                  <a:lumMod val="75000"/>
                </a:schemeClr>
              </a:solidFill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55" name="Isosceles Triangle 354">
                <a:extLst>
                  <a:ext uri="{FF2B5EF4-FFF2-40B4-BE49-F238E27FC236}">
                    <a16:creationId xmlns:a16="http://schemas.microsoft.com/office/drawing/2014/main" id="{CB0506D4-BD2E-45A9-BB21-4D4A9628C49F}"/>
                  </a:ext>
                </a:extLst>
              </p:cNvPr>
              <p:cNvSpPr/>
              <p:nvPr/>
            </p:nvSpPr>
            <p:spPr>
              <a:xfrm rot="5400000">
                <a:off x="6005606" y="2171475"/>
                <a:ext cx="152106" cy="152869"/>
              </a:xfrm>
              <a:prstGeom prst="triangle">
                <a:avLst/>
              </a:prstGeom>
              <a:solidFill>
                <a:schemeClr val="bg2">
                  <a:lumMod val="75000"/>
                </a:schemeClr>
              </a:solidFill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56" name="Isosceles Triangle 355">
                <a:extLst>
                  <a:ext uri="{FF2B5EF4-FFF2-40B4-BE49-F238E27FC236}">
                    <a16:creationId xmlns:a16="http://schemas.microsoft.com/office/drawing/2014/main" id="{C623C778-8BB0-4D9A-AE54-91C1F9C7638A}"/>
                  </a:ext>
                </a:extLst>
              </p:cNvPr>
              <p:cNvSpPr/>
              <p:nvPr/>
            </p:nvSpPr>
            <p:spPr>
              <a:xfrm rot="5400000">
                <a:off x="6005604" y="2019369"/>
                <a:ext cx="152106" cy="152869"/>
              </a:xfrm>
              <a:prstGeom prst="triangle">
                <a:avLst/>
              </a:prstGeom>
              <a:solidFill>
                <a:schemeClr val="bg2">
                  <a:lumMod val="75000"/>
                </a:schemeClr>
              </a:solidFill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57" name="Isosceles Triangle 356">
                <a:extLst>
                  <a:ext uri="{FF2B5EF4-FFF2-40B4-BE49-F238E27FC236}">
                    <a16:creationId xmlns:a16="http://schemas.microsoft.com/office/drawing/2014/main" id="{2B281356-40EF-4B15-853E-6365C98467EA}"/>
                  </a:ext>
                </a:extLst>
              </p:cNvPr>
              <p:cNvSpPr/>
              <p:nvPr/>
            </p:nvSpPr>
            <p:spPr>
              <a:xfrm rot="5400000">
                <a:off x="6005604" y="1867262"/>
                <a:ext cx="152106" cy="152869"/>
              </a:xfrm>
              <a:prstGeom prst="triangle">
                <a:avLst/>
              </a:prstGeom>
              <a:solidFill>
                <a:schemeClr val="bg2">
                  <a:lumMod val="75000"/>
                </a:schemeClr>
              </a:solidFill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58" name="Isosceles Triangle 357">
                <a:extLst>
                  <a:ext uri="{FF2B5EF4-FFF2-40B4-BE49-F238E27FC236}">
                    <a16:creationId xmlns:a16="http://schemas.microsoft.com/office/drawing/2014/main" id="{402F9FB5-7E87-49BD-918D-FC3BECE0F148}"/>
                  </a:ext>
                </a:extLst>
              </p:cNvPr>
              <p:cNvSpPr/>
              <p:nvPr/>
            </p:nvSpPr>
            <p:spPr>
              <a:xfrm rot="5400000">
                <a:off x="6005603" y="1715155"/>
                <a:ext cx="152106" cy="152869"/>
              </a:xfrm>
              <a:prstGeom prst="triangle">
                <a:avLst/>
              </a:prstGeom>
              <a:solidFill>
                <a:schemeClr val="bg2">
                  <a:lumMod val="75000"/>
                </a:schemeClr>
              </a:solidFill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59" name="Isosceles Triangle 358">
                <a:extLst>
                  <a:ext uri="{FF2B5EF4-FFF2-40B4-BE49-F238E27FC236}">
                    <a16:creationId xmlns:a16="http://schemas.microsoft.com/office/drawing/2014/main" id="{85F568AB-F9F2-43CF-9DDF-DA29F8430F55}"/>
                  </a:ext>
                </a:extLst>
              </p:cNvPr>
              <p:cNvSpPr/>
              <p:nvPr/>
            </p:nvSpPr>
            <p:spPr>
              <a:xfrm rot="5400000">
                <a:off x="6005601" y="1562046"/>
                <a:ext cx="152106" cy="152869"/>
              </a:xfrm>
              <a:prstGeom prst="triangle">
                <a:avLst/>
              </a:prstGeom>
              <a:solidFill>
                <a:schemeClr val="bg2">
                  <a:lumMod val="75000"/>
                </a:schemeClr>
              </a:solidFill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311" name="Star: 24 Points 310">
              <a:extLst>
                <a:ext uri="{FF2B5EF4-FFF2-40B4-BE49-F238E27FC236}">
                  <a16:creationId xmlns:a16="http://schemas.microsoft.com/office/drawing/2014/main" id="{AD1DF553-67A7-4350-9A1D-48FB797E8447}"/>
                </a:ext>
              </a:extLst>
            </p:cNvPr>
            <p:cNvSpPr/>
            <p:nvPr/>
          </p:nvSpPr>
          <p:spPr>
            <a:xfrm>
              <a:off x="5007764" y="1244253"/>
              <a:ext cx="1344248" cy="1344248"/>
            </a:xfrm>
            <a:prstGeom prst="star24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347" name="Picture 346">
              <a:extLst>
                <a:ext uri="{FF2B5EF4-FFF2-40B4-BE49-F238E27FC236}">
                  <a16:creationId xmlns:a16="http://schemas.microsoft.com/office/drawing/2014/main" id="{1298AAA1-6B4B-4206-A2B4-5D9A501105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0800000" flipH="1">
              <a:off x="4073474" y="2435903"/>
              <a:ext cx="1811255" cy="1691006"/>
            </a:xfrm>
            <a:prstGeom prst="rect">
              <a:avLst/>
            </a:prstGeom>
          </p:spPr>
        </p:pic>
        <p:pic>
          <p:nvPicPr>
            <p:cNvPr id="348" name="Picture 347">
              <a:extLst>
                <a:ext uri="{FF2B5EF4-FFF2-40B4-BE49-F238E27FC236}">
                  <a16:creationId xmlns:a16="http://schemas.microsoft.com/office/drawing/2014/main" id="{DACD6058-755F-42B7-929E-758EF080540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72051" y="3233262"/>
              <a:ext cx="790328" cy="1796200"/>
            </a:xfrm>
            <a:prstGeom prst="rect">
              <a:avLst/>
            </a:prstGeom>
          </p:spPr>
        </p:pic>
        <p:pic>
          <p:nvPicPr>
            <p:cNvPr id="349" name="Picture 348">
              <a:extLst>
                <a:ext uri="{FF2B5EF4-FFF2-40B4-BE49-F238E27FC236}">
                  <a16:creationId xmlns:a16="http://schemas.microsoft.com/office/drawing/2014/main" id="{18FC0A12-D3E2-4B7D-8E46-9949D8F8F9F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524069" y="1789599"/>
              <a:ext cx="311637" cy="292912"/>
            </a:xfrm>
            <a:prstGeom prst="rect">
              <a:avLst/>
            </a:prstGeom>
          </p:spPr>
        </p:pic>
        <p:sp>
          <p:nvSpPr>
            <p:cNvPr id="350" name="Rectangle: Rounded Corners 349">
              <a:extLst>
                <a:ext uri="{FF2B5EF4-FFF2-40B4-BE49-F238E27FC236}">
                  <a16:creationId xmlns:a16="http://schemas.microsoft.com/office/drawing/2014/main" id="{A4BE4D7E-26EB-42EC-9A82-7A1CF5992B4F}"/>
                </a:ext>
              </a:extLst>
            </p:cNvPr>
            <p:cNvSpPr/>
            <p:nvPr/>
          </p:nvSpPr>
          <p:spPr>
            <a:xfrm>
              <a:off x="6218782" y="5044702"/>
              <a:ext cx="696866" cy="150747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61" name="TextBox 360">
            <a:extLst>
              <a:ext uri="{FF2B5EF4-FFF2-40B4-BE49-F238E27FC236}">
                <a16:creationId xmlns:a16="http://schemas.microsoft.com/office/drawing/2014/main" id="{9459F78D-37F9-4CF0-8870-A408FD5D5A6C}"/>
              </a:ext>
            </a:extLst>
          </p:cNvPr>
          <p:cNvSpPr txBox="1"/>
          <p:nvPr/>
        </p:nvSpPr>
        <p:spPr>
          <a:xfrm rot="232786">
            <a:off x="589510" y="4626141"/>
            <a:ext cx="1064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Freestyle Script" panose="030804020302050B0404" pitchFamily="66" charset="0"/>
              </a:rPr>
              <a:t>Solenoid</a:t>
            </a:r>
            <a:endParaRPr lang="en-US" sz="3200">
              <a:solidFill>
                <a:schemeClr val="bg1"/>
              </a:solidFill>
              <a:latin typeface="Freestyle Script" panose="030804020302050B0404" pitchFamily="66" charset="0"/>
            </a:endParaRPr>
          </a:p>
        </p:txBody>
      </p:sp>
      <p:cxnSp>
        <p:nvCxnSpPr>
          <p:cNvPr id="363" name="Straight Arrow Connector 7">
            <a:extLst>
              <a:ext uri="{FF2B5EF4-FFF2-40B4-BE49-F238E27FC236}">
                <a16:creationId xmlns:a16="http://schemas.microsoft.com/office/drawing/2014/main" id="{06BF6F2E-76B0-4ADC-84E8-6020E6F77FEC}"/>
              </a:ext>
            </a:extLst>
          </p:cNvPr>
          <p:cNvCxnSpPr>
            <a:cxnSpLocks/>
            <a:stCxn id="361" idx="3"/>
          </p:cNvCxnSpPr>
          <p:nvPr/>
        </p:nvCxnSpPr>
        <p:spPr>
          <a:xfrm flipV="1">
            <a:off x="1653033" y="3861570"/>
            <a:ext cx="382385" cy="1092981"/>
          </a:xfrm>
          <a:prstGeom prst="curvedConnector2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4" name="TextBox 363">
            <a:extLst>
              <a:ext uri="{FF2B5EF4-FFF2-40B4-BE49-F238E27FC236}">
                <a16:creationId xmlns:a16="http://schemas.microsoft.com/office/drawing/2014/main" id="{D2B81AA7-6022-46DC-B139-7DFD579639D0}"/>
              </a:ext>
            </a:extLst>
          </p:cNvPr>
          <p:cNvSpPr txBox="1"/>
          <p:nvPr/>
        </p:nvSpPr>
        <p:spPr>
          <a:xfrm rot="232786">
            <a:off x="382493" y="1415136"/>
            <a:ext cx="1259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Freestyle Script" panose="030804020302050B0404" pitchFamily="66" charset="0"/>
              </a:rPr>
              <a:t>Ratchet</a:t>
            </a:r>
            <a:endParaRPr lang="en-US" sz="3200">
              <a:solidFill>
                <a:schemeClr val="bg1"/>
              </a:solidFill>
              <a:latin typeface="Freestyle Script" panose="030804020302050B0404" pitchFamily="66" charset="0"/>
            </a:endParaRPr>
          </a:p>
        </p:txBody>
      </p:sp>
      <p:cxnSp>
        <p:nvCxnSpPr>
          <p:cNvPr id="366" name="Straight Arrow Connector 7">
            <a:extLst>
              <a:ext uri="{FF2B5EF4-FFF2-40B4-BE49-F238E27FC236}">
                <a16:creationId xmlns:a16="http://schemas.microsoft.com/office/drawing/2014/main" id="{E2C1FCC5-6FB0-4056-A4EF-9B34F0B2DB51}"/>
              </a:ext>
            </a:extLst>
          </p:cNvPr>
          <p:cNvCxnSpPr>
            <a:cxnSpLocks/>
            <a:stCxn id="364" idx="2"/>
            <a:endCxn id="297" idx="1"/>
          </p:cNvCxnSpPr>
          <p:nvPr/>
        </p:nvCxnSpPr>
        <p:spPr>
          <a:xfrm rot="16200000" flipH="1">
            <a:off x="1213902" y="1777763"/>
            <a:ext cx="650674" cy="1093629"/>
          </a:xfrm>
          <a:prstGeom prst="curvedConnector2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7A341B4-1A74-45D1-88B7-ECC100997589}"/>
              </a:ext>
            </a:extLst>
          </p:cNvPr>
          <p:cNvCxnSpPr>
            <a:stCxn id="349" idx="0"/>
            <a:endCxn id="311" idx="0"/>
          </p:cNvCxnSpPr>
          <p:nvPr/>
        </p:nvCxnSpPr>
        <p:spPr>
          <a:xfrm flipV="1">
            <a:off x="6806705" y="2200924"/>
            <a:ext cx="0" cy="487902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Connector 275">
            <a:extLst>
              <a:ext uri="{FF2B5EF4-FFF2-40B4-BE49-F238E27FC236}">
                <a16:creationId xmlns:a16="http://schemas.microsoft.com/office/drawing/2014/main" id="{06425567-0D99-4DA3-A4A4-F3D9A1737EE3}"/>
              </a:ext>
            </a:extLst>
          </p:cNvPr>
          <p:cNvCxnSpPr>
            <a:cxnSpLocks/>
            <a:stCxn id="297" idx="3"/>
            <a:endCxn id="293" idx="3"/>
          </p:cNvCxnSpPr>
          <p:nvPr/>
        </p:nvCxnSpPr>
        <p:spPr>
          <a:xfrm flipH="1" flipV="1">
            <a:off x="2781825" y="2649914"/>
            <a:ext cx="433883" cy="1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9" name="TextBox 278">
            <a:extLst>
              <a:ext uri="{FF2B5EF4-FFF2-40B4-BE49-F238E27FC236}">
                <a16:creationId xmlns:a16="http://schemas.microsoft.com/office/drawing/2014/main" id="{455F5C19-1C15-4BF8-986D-8A430A5CBDA9}"/>
              </a:ext>
            </a:extLst>
          </p:cNvPr>
          <p:cNvSpPr txBox="1"/>
          <p:nvPr/>
        </p:nvSpPr>
        <p:spPr>
          <a:xfrm rot="232786">
            <a:off x="792395" y="5147316"/>
            <a:ext cx="16673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Freestyle Script" panose="030804020302050B0404" pitchFamily="66" charset="0"/>
              </a:rPr>
              <a:t>Spring Pawl</a:t>
            </a:r>
            <a:endParaRPr lang="en-US" sz="3200">
              <a:solidFill>
                <a:schemeClr val="bg1"/>
              </a:solidFill>
              <a:latin typeface="Freestyle Script" panose="030804020302050B0404" pitchFamily="66" charset="0"/>
            </a:endParaRPr>
          </a:p>
        </p:txBody>
      </p:sp>
      <p:cxnSp>
        <p:nvCxnSpPr>
          <p:cNvPr id="280" name="Straight Arrow Connector 7">
            <a:extLst>
              <a:ext uri="{FF2B5EF4-FFF2-40B4-BE49-F238E27FC236}">
                <a16:creationId xmlns:a16="http://schemas.microsoft.com/office/drawing/2014/main" id="{A14B0343-CD63-41A9-B135-50E732E671E5}"/>
              </a:ext>
            </a:extLst>
          </p:cNvPr>
          <p:cNvCxnSpPr>
            <a:cxnSpLocks/>
            <a:stCxn id="279" idx="3"/>
            <a:endCxn id="298" idx="3"/>
          </p:cNvCxnSpPr>
          <p:nvPr/>
        </p:nvCxnSpPr>
        <p:spPr>
          <a:xfrm flipV="1">
            <a:off x="2457861" y="3797032"/>
            <a:ext cx="365161" cy="1699082"/>
          </a:xfrm>
          <a:prstGeom prst="curvedConnector3">
            <a:avLst>
              <a:gd name="adj1" fmla="val 129941"/>
            </a:avLst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3BE44CDE-B6F9-4559-B07C-A9A4FF6FB7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58268" y="2394426"/>
            <a:ext cx="2365112" cy="1946484"/>
          </a:xfrm>
          <a:prstGeom prst="rect">
            <a:avLst/>
          </a:prstGeom>
        </p:spPr>
      </p:pic>
      <p:cxnSp>
        <p:nvCxnSpPr>
          <p:cNvPr id="261" name="Straight Arrow Connector 7">
            <a:extLst>
              <a:ext uri="{FF2B5EF4-FFF2-40B4-BE49-F238E27FC236}">
                <a16:creationId xmlns:a16="http://schemas.microsoft.com/office/drawing/2014/main" id="{97997F53-DB64-434D-A3B2-9FE451C78D9E}"/>
              </a:ext>
            </a:extLst>
          </p:cNvPr>
          <p:cNvCxnSpPr>
            <a:cxnSpLocks/>
          </p:cNvCxnSpPr>
          <p:nvPr/>
        </p:nvCxnSpPr>
        <p:spPr>
          <a:xfrm rot="16200000" flipH="1">
            <a:off x="9432801" y="2680352"/>
            <a:ext cx="650674" cy="1093629"/>
          </a:xfrm>
          <a:prstGeom prst="curvedConnector2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77FCF845-87E6-425F-8B98-AB13F201542A}"/>
              </a:ext>
            </a:extLst>
          </p:cNvPr>
          <p:cNvGrpSpPr/>
          <p:nvPr/>
        </p:nvGrpSpPr>
        <p:grpSpPr>
          <a:xfrm>
            <a:off x="8403979" y="281261"/>
            <a:ext cx="4233946" cy="3073911"/>
            <a:chOff x="8403979" y="281261"/>
            <a:chExt cx="4233946" cy="3073911"/>
          </a:xfrm>
        </p:grpSpPr>
        <p:pic>
          <p:nvPicPr>
            <p:cNvPr id="368" name="Picture 2" descr="Diagram&#10;&#10;Description automatically generated">
              <a:extLst>
                <a:ext uri="{FF2B5EF4-FFF2-40B4-BE49-F238E27FC236}">
                  <a16:creationId xmlns:a16="http://schemas.microsoft.com/office/drawing/2014/main" id="{E89F05FE-A5D2-46A5-86E9-8BAC533B37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24972">
              <a:off x="8403979" y="281261"/>
              <a:ext cx="3539307" cy="3073911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D022829-61EB-404A-89ED-3DAC41C1124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19468991">
              <a:off x="10465584" y="592759"/>
              <a:ext cx="2172341" cy="1139854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2EDA9277-3790-4394-BA70-CE7F3DF17AF6}"/>
              </a:ext>
            </a:extLst>
          </p:cNvPr>
          <p:cNvSpPr/>
          <p:nvPr/>
        </p:nvSpPr>
        <p:spPr>
          <a:xfrm>
            <a:off x="10602057" y="5440913"/>
            <a:ext cx="1391920" cy="371474"/>
          </a:xfrm>
          <a:prstGeom prst="rect">
            <a:avLst/>
          </a:prstGeom>
          <a:solidFill>
            <a:srgbClr val="3A7EF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/>
              <a:t>Matt Fowler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DE3013-915F-499D-9D78-BF44571ED910}"/>
              </a:ext>
            </a:extLst>
          </p:cNvPr>
          <p:cNvSpPr/>
          <p:nvPr/>
        </p:nvSpPr>
        <p:spPr>
          <a:xfrm>
            <a:off x="9210137" y="5440913"/>
            <a:ext cx="1391920" cy="371474"/>
          </a:xfrm>
          <a:prstGeom prst="rect">
            <a:avLst/>
          </a:prstGeom>
          <a:solidFill>
            <a:srgbClr val="3A7EF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/>
              <a:t>Page 1/2</a:t>
            </a:r>
          </a:p>
        </p:txBody>
      </p:sp>
      <p:grpSp>
        <p:nvGrpSpPr>
          <p:cNvPr id="266" name="Group 265">
            <a:extLst>
              <a:ext uri="{FF2B5EF4-FFF2-40B4-BE49-F238E27FC236}">
                <a16:creationId xmlns:a16="http://schemas.microsoft.com/office/drawing/2014/main" id="{C4036B1A-FC6C-4A66-BE2D-B01A85FE3960}"/>
              </a:ext>
            </a:extLst>
          </p:cNvPr>
          <p:cNvGrpSpPr/>
          <p:nvPr/>
        </p:nvGrpSpPr>
        <p:grpSpPr>
          <a:xfrm>
            <a:off x="201332" y="226738"/>
            <a:ext cx="914805" cy="914400"/>
            <a:chOff x="3618799" y="1492035"/>
            <a:chExt cx="914805" cy="914400"/>
          </a:xfrm>
        </p:grpSpPr>
        <p:sp>
          <p:nvSpPr>
            <p:cNvPr id="267" name="Oval 266">
              <a:extLst>
                <a:ext uri="{FF2B5EF4-FFF2-40B4-BE49-F238E27FC236}">
                  <a16:creationId xmlns:a16="http://schemas.microsoft.com/office/drawing/2014/main" id="{79EF5FA8-AB44-44F2-8D1B-6953472CB92A}"/>
                </a:ext>
              </a:extLst>
            </p:cNvPr>
            <p:cNvSpPr/>
            <p:nvPr/>
          </p:nvSpPr>
          <p:spPr>
            <a:xfrm>
              <a:off x="3722617" y="1594485"/>
              <a:ext cx="710565" cy="710565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268" name="Graphic 267" descr="New Moon">
              <a:extLst>
                <a:ext uri="{FF2B5EF4-FFF2-40B4-BE49-F238E27FC236}">
                  <a16:creationId xmlns:a16="http://schemas.microsoft.com/office/drawing/2014/main" id="{F82DDA89-94FD-40F0-9743-78C3C473AF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3618799" y="1492035"/>
              <a:ext cx="914400" cy="914400"/>
            </a:xfrm>
            <a:prstGeom prst="rect">
              <a:avLst/>
            </a:prstGeom>
          </p:spPr>
        </p:pic>
        <p:pic>
          <p:nvPicPr>
            <p:cNvPr id="269" name="Graphic 268" descr="Waning Gibbous Moon">
              <a:extLst>
                <a:ext uri="{FF2B5EF4-FFF2-40B4-BE49-F238E27FC236}">
                  <a16:creationId xmlns:a16="http://schemas.microsoft.com/office/drawing/2014/main" id="{338491E5-868E-412D-B228-E8A560CBAE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3619204" y="1492035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06704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7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8BE3AB3-6BF7-4F77-8084-EC2B93B1FAEE}"/>
              </a:ext>
            </a:extLst>
          </p:cNvPr>
          <p:cNvGrpSpPr/>
          <p:nvPr/>
        </p:nvGrpSpPr>
        <p:grpSpPr>
          <a:xfrm>
            <a:off x="196840" y="230702"/>
            <a:ext cx="11798319" cy="5581685"/>
            <a:chOff x="196840" y="230702"/>
            <a:chExt cx="11798319" cy="5581685"/>
          </a:xfrm>
        </p:grpSpPr>
        <p:grpSp>
          <p:nvGrpSpPr>
            <p:cNvPr id="291" name="Group 290">
              <a:extLst>
                <a:ext uri="{FF2B5EF4-FFF2-40B4-BE49-F238E27FC236}">
                  <a16:creationId xmlns:a16="http://schemas.microsoft.com/office/drawing/2014/main" id="{78F55FCF-D5A6-4338-AD5E-1CA61E31C3CA}"/>
                </a:ext>
              </a:extLst>
            </p:cNvPr>
            <p:cNvGrpSpPr/>
            <p:nvPr/>
          </p:nvGrpSpPr>
          <p:grpSpPr>
            <a:xfrm>
              <a:off x="196840" y="230702"/>
              <a:ext cx="11798319" cy="5581685"/>
              <a:chOff x="196840" y="230702"/>
              <a:chExt cx="11798319" cy="5581685"/>
            </a:xfrm>
          </p:grpSpPr>
          <p:sp>
            <p:nvSpPr>
              <p:cNvPr id="293" name="Rectangle 292">
                <a:extLst>
                  <a:ext uri="{FF2B5EF4-FFF2-40B4-BE49-F238E27FC236}">
                    <a16:creationId xmlns:a16="http://schemas.microsoft.com/office/drawing/2014/main" id="{BEC8B7D5-7768-42C5-8EBF-80935B84E803}"/>
                  </a:ext>
                </a:extLst>
              </p:cNvPr>
              <p:cNvSpPr/>
              <p:nvPr/>
            </p:nvSpPr>
            <p:spPr>
              <a:xfrm>
                <a:off x="6148244" y="231461"/>
                <a:ext cx="616379" cy="156739"/>
              </a:xfrm>
              <a:prstGeom prst="rect">
                <a:avLst/>
              </a:prstGeom>
              <a:noFill/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97" name="Rectangle 296">
                <a:extLst>
                  <a:ext uri="{FF2B5EF4-FFF2-40B4-BE49-F238E27FC236}">
                    <a16:creationId xmlns:a16="http://schemas.microsoft.com/office/drawing/2014/main" id="{22355DC3-9834-470D-A04C-DFDE69E2D188}"/>
                  </a:ext>
                </a:extLst>
              </p:cNvPr>
              <p:cNvSpPr/>
              <p:nvPr/>
            </p:nvSpPr>
            <p:spPr>
              <a:xfrm>
                <a:off x="5531680" y="231461"/>
                <a:ext cx="616379" cy="156739"/>
              </a:xfrm>
              <a:prstGeom prst="rect">
                <a:avLst/>
              </a:prstGeom>
              <a:noFill/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98" name="Rectangle 297">
                <a:extLst>
                  <a:ext uri="{FF2B5EF4-FFF2-40B4-BE49-F238E27FC236}">
                    <a16:creationId xmlns:a16="http://schemas.microsoft.com/office/drawing/2014/main" id="{3904FB62-8D1C-4188-B919-08BAC7647E63}"/>
                  </a:ext>
                </a:extLst>
              </p:cNvPr>
              <p:cNvSpPr/>
              <p:nvPr/>
            </p:nvSpPr>
            <p:spPr>
              <a:xfrm>
                <a:off x="4920615" y="231460"/>
                <a:ext cx="609758" cy="156739"/>
              </a:xfrm>
              <a:prstGeom prst="rect">
                <a:avLst/>
              </a:prstGeom>
              <a:noFill/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308" name="Group 307">
                <a:extLst>
                  <a:ext uri="{FF2B5EF4-FFF2-40B4-BE49-F238E27FC236}">
                    <a16:creationId xmlns:a16="http://schemas.microsoft.com/office/drawing/2014/main" id="{ECFC3E7D-C017-4736-8AA0-1DC7B1247BC2}"/>
                  </a:ext>
                </a:extLst>
              </p:cNvPr>
              <p:cNvGrpSpPr/>
              <p:nvPr/>
            </p:nvGrpSpPr>
            <p:grpSpPr>
              <a:xfrm>
                <a:off x="196840" y="230702"/>
                <a:ext cx="11798319" cy="5581685"/>
                <a:chOff x="196840" y="178866"/>
                <a:chExt cx="11798319" cy="5581685"/>
              </a:xfrm>
            </p:grpSpPr>
            <p:sp>
              <p:nvSpPr>
                <p:cNvPr id="309" name="Rectangle 308">
                  <a:extLst>
                    <a:ext uri="{FF2B5EF4-FFF2-40B4-BE49-F238E27FC236}">
                      <a16:creationId xmlns:a16="http://schemas.microsoft.com/office/drawing/2014/main" id="{EB387D63-88F2-47F5-BD4C-0AA88F14F266}"/>
                    </a:ext>
                  </a:extLst>
                </p:cNvPr>
                <p:cNvSpPr/>
                <p:nvPr/>
              </p:nvSpPr>
              <p:spPr>
                <a:xfrm>
                  <a:off x="10602057" y="5017603"/>
                  <a:ext cx="1391920" cy="371474"/>
                </a:xfrm>
                <a:prstGeom prst="rect">
                  <a:avLst/>
                </a:prstGeom>
                <a:noFill/>
                <a:ln w="762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/>
                    <a:t>Con</a:t>
                  </a:r>
                </a:p>
              </p:txBody>
            </p:sp>
            <p:sp>
              <p:nvSpPr>
                <p:cNvPr id="310" name="Rectangle 309">
                  <a:extLst>
                    <a:ext uri="{FF2B5EF4-FFF2-40B4-BE49-F238E27FC236}">
                      <a16:creationId xmlns:a16="http://schemas.microsoft.com/office/drawing/2014/main" id="{1A7208FB-BE20-4813-8D0B-B212E3BA1319}"/>
                    </a:ext>
                  </a:extLst>
                </p:cNvPr>
                <p:cNvSpPr/>
                <p:nvPr/>
              </p:nvSpPr>
              <p:spPr>
                <a:xfrm>
                  <a:off x="11700587" y="4020827"/>
                  <a:ext cx="294507" cy="489804"/>
                </a:xfrm>
                <a:prstGeom prst="rect">
                  <a:avLst/>
                </a:prstGeom>
                <a:noFill/>
                <a:ln w="1270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1" name="Rectangle 310">
                  <a:extLst>
                    <a:ext uri="{FF2B5EF4-FFF2-40B4-BE49-F238E27FC236}">
                      <a16:creationId xmlns:a16="http://schemas.microsoft.com/office/drawing/2014/main" id="{F765B4A0-1A64-4D77-98B5-D343B2C95C79}"/>
                    </a:ext>
                  </a:extLst>
                </p:cNvPr>
                <p:cNvSpPr/>
                <p:nvPr/>
              </p:nvSpPr>
              <p:spPr>
                <a:xfrm>
                  <a:off x="11084547" y="4020826"/>
                  <a:ext cx="616379" cy="489804"/>
                </a:xfrm>
                <a:prstGeom prst="rect">
                  <a:avLst/>
                </a:prstGeom>
                <a:noFill/>
                <a:ln w="1270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9" name="Rectangle 328">
                  <a:extLst>
                    <a:ext uri="{FF2B5EF4-FFF2-40B4-BE49-F238E27FC236}">
                      <a16:creationId xmlns:a16="http://schemas.microsoft.com/office/drawing/2014/main" id="{1FC0FCB3-6DC4-47F7-97FF-CDF3279FA57A}"/>
                    </a:ext>
                  </a:extLst>
                </p:cNvPr>
                <p:cNvSpPr/>
                <p:nvPr/>
              </p:nvSpPr>
              <p:spPr>
                <a:xfrm>
                  <a:off x="10467642" y="4020827"/>
                  <a:ext cx="616379" cy="489804"/>
                </a:xfrm>
                <a:prstGeom prst="rect">
                  <a:avLst/>
                </a:prstGeom>
                <a:noFill/>
                <a:ln w="1270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0" name="Rectangle 329">
                  <a:extLst>
                    <a:ext uri="{FF2B5EF4-FFF2-40B4-BE49-F238E27FC236}">
                      <a16:creationId xmlns:a16="http://schemas.microsoft.com/office/drawing/2014/main" id="{B9991883-A9DD-4462-9E27-F7ECD63E1C7E}"/>
                    </a:ext>
                  </a:extLst>
                </p:cNvPr>
                <p:cNvSpPr/>
                <p:nvPr/>
              </p:nvSpPr>
              <p:spPr>
                <a:xfrm>
                  <a:off x="9851078" y="4020827"/>
                  <a:ext cx="616379" cy="489804"/>
                </a:xfrm>
                <a:prstGeom prst="rect">
                  <a:avLst/>
                </a:prstGeom>
                <a:noFill/>
                <a:ln w="1270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1" name="Rectangle 330">
                  <a:extLst>
                    <a:ext uri="{FF2B5EF4-FFF2-40B4-BE49-F238E27FC236}">
                      <a16:creationId xmlns:a16="http://schemas.microsoft.com/office/drawing/2014/main" id="{AE3D0148-50A3-4A17-89E0-A545F539447F}"/>
                    </a:ext>
                  </a:extLst>
                </p:cNvPr>
                <p:cNvSpPr/>
                <p:nvPr/>
              </p:nvSpPr>
              <p:spPr>
                <a:xfrm>
                  <a:off x="9234437" y="4020826"/>
                  <a:ext cx="616379" cy="489804"/>
                </a:xfrm>
                <a:prstGeom prst="rect">
                  <a:avLst/>
                </a:prstGeom>
                <a:noFill/>
                <a:ln w="1270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2" name="Rectangle 331">
                  <a:extLst>
                    <a:ext uri="{FF2B5EF4-FFF2-40B4-BE49-F238E27FC236}">
                      <a16:creationId xmlns:a16="http://schemas.microsoft.com/office/drawing/2014/main" id="{86513DA0-6793-447F-B12F-5D02AC2A9885}"/>
                    </a:ext>
                  </a:extLst>
                </p:cNvPr>
                <p:cNvSpPr/>
                <p:nvPr/>
              </p:nvSpPr>
              <p:spPr>
                <a:xfrm>
                  <a:off x="8618397" y="4020824"/>
                  <a:ext cx="616379" cy="616379"/>
                </a:xfrm>
                <a:prstGeom prst="rect">
                  <a:avLst/>
                </a:prstGeom>
                <a:noFill/>
                <a:ln w="1270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3" name="Rectangle 332">
                  <a:extLst>
                    <a:ext uri="{FF2B5EF4-FFF2-40B4-BE49-F238E27FC236}">
                      <a16:creationId xmlns:a16="http://schemas.microsoft.com/office/drawing/2014/main" id="{C4A06E6A-892A-47A2-A215-82CD7B01A20B}"/>
                    </a:ext>
                  </a:extLst>
                </p:cNvPr>
                <p:cNvSpPr/>
                <p:nvPr/>
              </p:nvSpPr>
              <p:spPr>
                <a:xfrm>
                  <a:off x="8001492" y="4020825"/>
                  <a:ext cx="616379" cy="616379"/>
                </a:xfrm>
                <a:prstGeom prst="rect">
                  <a:avLst/>
                </a:prstGeom>
                <a:noFill/>
                <a:ln w="1270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4" name="Rectangle 333">
                  <a:extLst>
                    <a:ext uri="{FF2B5EF4-FFF2-40B4-BE49-F238E27FC236}">
                      <a16:creationId xmlns:a16="http://schemas.microsoft.com/office/drawing/2014/main" id="{58CACD60-B161-4874-B7F8-1A8EC6136A3B}"/>
                    </a:ext>
                  </a:extLst>
                </p:cNvPr>
                <p:cNvSpPr/>
                <p:nvPr/>
              </p:nvSpPr>
              <p:spPr>
                <a:xfrm>
                  <a:off x="7384928" y="4020825"/>
                  <a:ext cx="616379" cy="616379"/>
                </a:xfrm>
                <a:prstGeom prst="rect">
                  <a:avLst/>
                </a:prstGeom>
                <a:noFill/>
                <a:ln w="1270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5" name="Rectangle 334">
                  <a:extLst>
                    <a:ext uri="{FF2B5EF4-FFF2-40B4-BE49-F238E27FC236}">
                      <a16:creationId xmlns:a16="http://schemas.microsoft.com/office/drawing/2014/main" id="{A49CC209-422D-47F6-A740-EC8D9BED8D00}"/>
                    </a:ext>
                  </a:extLst>
                </p:cNvPr>
                <p:cNvSpPr/>
                <p:nvPr/>
              </p:nvSpPr>
              <p:spPr>
                <a:xfrm>
                  <a:off x="8618527" y="4637202"/>
                  <a:ext cx="616379" cy="616379"/>
                </a:xfrm>
                <a:prstGeom prst="rect">
                  <a:avLst/>
                </a:prstGeom>
                <a:noFill/>
                <a:ln w="1270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6" name="Rectangle 335">
                  <a:extLst>
                    <a:ext uri="{FF2B5EF4-FFF2-40B4-BE49-F238E27FC236}">
                      <a16:creationId xmlns:a16="http://schemas.microsoft.com/office/drawing/2014/main" id="{70E694B0-BDFA-4D94-8CD9-2396B840EF8C}"/>
                    </a:ext>
                  </a:extLst>
                </p:cNvPr>
                <p:cNvSpPr/>
                <p:nvPr/>
              </p:nvSpPr>
              <p:spPr>
                <a:xfrm>
                  <a:off x="8001622" y="4637203"/>
                  <a:ext cx="621301" cy="616379"/>
                </a:xfrm>
                <a:prstGeom prst="rect">
                  <a:avLst/>
                </a:prstGeom>
                <a:noFill/>
                <a:ln w="1270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7" name="Rectangle 336">
                  <a:extLst>
                    <a:ext uri="{FF2B5EF4-FFF2-40B4-BE49-F238E27FC236}">
                      <a16:creationId xmlns:a16="http://schemas.microsoft.com/office/drawing/2014/main" id="{46956D80-8ED5-4FC9-BF5F-877A8CF6E478}"/>
                    </a:ext>
                  </a:extLst>
                </p:cNvPr>
                <p:cNvSpPr/>
                <p:nvPr/>
              </p:nvSpPr>
              <p:spPr>
                <a:xfrm>
                  <a:off x="7383746" y="4637203"/>
                  <a:ext cx="617691" cy="616379"/>
                </a:xfrm>
                <a:prstGeom prst="rect">
                  <a:avLst/>
                </a:prstGeom>
                <a:noFill/>
                <a:ln w="1270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8" name="Rectangle 337">
                  <a:extLst>
                    <a:ext uri="{FF2B5EF4-FFF2-40B4-BE49-F238E27FC236}">
                      <a16:creationId xmlns:a16="http://schemas.microsoft.com/office/drawing/2014/main" id="{DFC8AAAE-3E58-4743-BE91-BED1C1393E3C}"/>
                    </a:ext>
                  </a:extLst>
                </p:cNvPr>
                <p:cNvSpPr/>
                <p:nvPr/>
              </p:nvSpPr>
              <p:spPr>
                <a:xfrm>
                  <a:off x="11700522" y="2788066"/>
                  <a:ext cx="294507" cy="616379"/>
                </a:xfrm>
                <a:prstGeom prst="rect">
                  <a:avLst/>
                </a:prstGeom>
                <a:noFill/>
                <a:ln w="1270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9" name="Rectangle 338">
                  <a:extLst>
                    <a:ext uri="{FF2B5EF4-FFF2-40B4-BE49-F238E27FC236}">
                      <a16:creationId xmlns:a16="http://schemas.microsoft.com/office/drawing/2014/main" id="{52239D5E-A2C8-4BF0-8B12-0A492D309708}"/>
                    </a:ext>
                  </a:extLst>
                </p:cNvPr>
                <p:cNvSpPr/>
                <p:nvPr/>
              </p:nvSpPr>
              <p:spPr>
                <a:xfrm>
                  <a:off x="11084482" y="2788065"/>
                  <a:ext cx="616379" cy="616379"/>
                </a:xfrm>
                <a:prstGeom prst="rect">
                  <a:avLst/>
                </a:prstGeom>
                <a:noFill/>
                <a:ln w="1270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0" name="Rectangle 339">
                  <a:extLst>
                    <a:ext uri="{FF2B5EF4-FFF2-40B4-BE49-F238E27FC236}">
                      <a16:creationId xmlns:a16="http://schemas.microsoft.com/office/drawing/2014/main" id="{E78628AE-4571-4298-A9BB-AE5AFADAA360}"/>
                    </a:ext>
                  </a:extLst>
                </p:cNvPr>
                <p:cNvSpPr/>
                <p:nvPr/>
              </p:nvSpPr>
              <p:spPr>
                <a:xfrm>
                  <a:off x="10467577" y="2788066"/>
                  <a:ext cx="616379" cy="616379"/>
                </a:xfrm>
                <a:prstGeom prst="rect">
                  <a:avLst/>
                </a:prstGeom>
                <a:noFill/>
                <a:ln w="1270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1" name="Rectangle 340">
                  <a:extLst>
                    <a:ext uri="{FF2B5EF4-FFF2-40B4-BE49-F238E27FC236}">
                      <a16:creationId xmlns:a16="http://schemas.microsoft.com/office/drawing/2014/main" id="{C403C10A-39BC-4D41-8F81-D9DAB0EB47EC}"/>
                    </a:ext>
                  </a:extLst>
                </p:cNvPr>
                <p:cNvSpPr/>
                <p:nvPr/>
              </p:nvSpPr>
              <p:spPr>
                <a:xfrm>
                  <a:off x="9851013" y="2788066"/>
                  <a:ext cx="616379" cy="616379"/>
                </a:xfrm>
                <a:prstGeom prst="rect">
                  <a:avLst/>
                </a:prstGeom>
                <a:noFill/>
                <a:ln w="1270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2" name="Rectangle 341">
                  <a:extLst>
                    <a:ext uri="{FF2B5EF4-FFF2-40B4-BE49-F238E27FC236}">
                      <a16:creationId xmlns:a16="http://schemas.microsoft.com/office/drawing/2014/main" id="{F946C5D9-764A-4F09-A4FF-79B119684F51}"/>
                    </a:ext>
                  </a:extLst>
                </p:cNvPr>
                <p:cNvSpPr/>
                <p:nvPr/>
              </p:nvSpPr>
              <p:spPr>
                <a:xfrm>
                  <a:off x="9234372" y="2788065"/>
                  <a:ext cx="616379" cy="616379"/>
                </a:xfrm>
                <a:prstGeom prst="rect">
                  <a:avLst/>
                </a:prstGeom>
                <a:noFill/>
                <a:ln w="1270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3" name="Rectangle 342">
                  <a:extLst>
                    <a:ext uri="{FF2B5EF4-FFF2-40B4-BE49-F238E27FC236}">
                      <a16:creationId xmlns:a16="http://schemas.microsoft.com/office/drawing/2014/main" id="{9787C5DA-2072-4BCD-937E-64E21B3BAAB0}"/>
                    </a:ext>
                  </a:extLst>
                </p:cNvPr>
                <p:cNvSpPr/>
                <p:nvPr/>
              </p:nvSpPr>
              <p:spPr>
                <a:xfrm>
                  <a:off x="8618332" y="2788064"/>
                  <a:ext cx="616379" cy="616379"/>
                </a:xfrm>
                <a:prstGeom prst="rect">
                  <a:avLst/>
                </a:prstGeom>
                <a:noFill/>
                <a:ln w="1270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4" name="Rectangle 343">
                  <a:extLst>
                    <a:ext uri="{FF2B5EF4-FFF2-40B4-BE49-F238E27FC236}">
                      <a16:creationId xmlns:a16="http://schemas.microsoft.com/office/drawing/2014/main" id="{E051562A-62C2-4DB6-88D9-271CAD179E0D}"/>
                    </a:ext>
                  </a:extLst>
                </p:cNvPr>
                <p:cNvSpPr/>
                <p:nvPr/>
              </p:nvSpPr>
              <p:spPr>
                <a:xfrm>
                  <a:off x="8001427" y="2788065"/>
                  <a:ext cx="616379" cy="616379"/>
                </a:xfrm>
                <a:prstGeom prst="rect">
                  <a:avLst/>
                </a:prstGeom>
                <a:noFill/>
                <a:ln w="1270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5" name="Rectangle 344">
                  <a:extLst>
                    <a:ext uri="{FF2B5EF4-FFF2-40B4-BE49-F238E27FC236}">
                      <a16:creationId xmlns:a16="http://schemas.microsoft.com/office/drawing/2014/main" id="{B2BDD9ED-E323-4AB9-9767-FBD84CBDAFEF}"/>
                    </a:ext>
                  </a:extLst>
                </p:cNvPr>
                <p:cNvSpPr/>
                <p:nvPr/>
              </p:nvSpPr>
              <p:spPr>
                <a:xfrm>
                  <a:off x="7384863" y="2788065"/>
                  <a:ext cx="616379" cy="616379"/>
                </a:xfrm>
                <a:prstGeom prst="rect">
                  <a:avLst/>
                </a:prstGeom>
                <a:noFill/>
                <a:ln w="1270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6" name="Rectangle 345">
                  <a:extLst>
                    <a:ext uri="{FF2B5EF4-FFF2-40B4-BE49-F238E27FC236}">
                      <a16:creationId xmlns:a16="http://schemas.microsoft.com/office/drawing/2014/main" id="{C32D430D-F45B-4984-BF49-753DD9373E63}"/>
                    </a:ext>
                  </a:extLst>
                </p:cNvPr>
                <p:cNvSpPr/>
                <p:nvPr/>
              </p:nvSpPr>
              <p:spPr>
                <a:xfrm>
                  <a:off x="11700652" y="3404444"/>
                  <a:ext cx="294507" cy="616379"/>
                </a:xfrm>
                <a:prstGeom prst="rect">
                  <a:avLst/>
                </a:prstGeom>
                <a:noFill/>
                <a:ln w="1270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7" name="Rectangle 346">
                  <a:extLst>
                    <a:ext uri="{FF2B5EF4-FFF2-40B4-BE49-F238E27FC236}">
                      <a16:creationId xmlns:a16="http://schemas.microsoft.com/office/drawing/2014/main" id="{535E9FC3-08A1-4D51-BA96-D960B107D5F5}"/>
                    </a:ext>
                  </a:extLst>
                </p:cNvPr>
                <p:cNvSpPr/>
                <p:nvPr/>
              </p:nvSpPr>
              <p:spPr>
                <a:xfrm>
                  <a:off x="11084612" y="3404443"/>
                  <a:ext cx="616379" cy="616379"/>
                </a:xfrm>
                <a:prstGeom prst="rect">
                  <a:avLst/>
                </a:prstGeom>
                <a:noFill/>
                <a:ln w="1270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8" name="Rectangle 347">
                  <a:extLst>
                    <a:ext uri="{FF2B5EF4-FFF2-40B4-BE49-F238E27FC236}">
                      <a16:creationId xmlns:a16="http://schemas.microsoft.com/office/drawing/2014/main" id="{5225CAD7-7FA9-490D-9BFE-73DE02EC8181}"/>
                    </a:ext>
                  </a:extLst>
                </p:cNvPr>
                <p:cNvSpPr/>
                <p:nvPr/>
              </p:nvSpPr>
              <p:spPr>
                <a:xfrm>
                  <a:off x="10467707" y="3404444"/>
                  <a:ext cx="616379" cy="616379"/>
                </a:xfrm>
                <a:prstGeom prst="rect">
                  <a:avLst/>
                </a:prstGeom>
                <a:noFill/>
                <a:ln w="1270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9" name="Rectangle 348">
                  <a:extLst>
                    <a:ext uri="{FF2B5EF4-FFF2-40B4-BE49-F238E27FC236}">
                      <a16:creationId xmlns:a16="http://schemas.microsoft.com/office/drawing/2014/main" id="{72284C2A-5845-4786-962B-8C2E364E78C1}"/>
                    </a:ext>
                  </a:extLst>
                </p:cNvPr>
                <p:cNvSpPr/>
                <p:nvPr/>
              </p:nvSpPr>
              <p:spPr>
                <a:xfrm>
                  <a:off x="9851143" y="3404444"/>
                  <a:ext cx="616379" cy="616379"/>
                </a:xfrm>
                <a:prstGeom prst="rect">
                  <a:avLst/>
                </a:prstGeom>
                <a:noFill/>
                <a:ln w="1270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0" name="Rectangle 349">
                  <a:extLst>
                    <a:ext uri="{FF2B5EF4-FFF2-40B4-BE49-F238E27FC236}">
                      <a16:creationId xmlns:a16="http://schemas.microsoft.com/office/drawing/2014/main" id="{E9894305-2021-4D5E-9CD6-0005B3FE86C5}"/>
                    </a:ext>
                  </a:extLst>
                </p:cNvPr>
                <p:cNvSpPr/>
                <p:nvPr/>
              </p:nvSpPr>
              <p:spPr>
                <a:xfrm>
                  <a:off x="9234502" y="3404443"/>
                  <a:ext cx="616379" cy="616379"/>
                </a:xfrm>
                <a:prstGeom prst="rect">
                  <a:avLst/>
                </a:prstGeom>
                <a:noFill/>
                <a:ln w="1270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1" name="Rectangle 350">
                  <a:extLst>
                    <a:ext uri="{FF2B5EF4-FFF2-40B4-BE49-F238E27FC236}">
                      <a16:creationId xmlns:a16="http://schemas.microsoft.com/office/drawing/2014/main" id="{DFB2BC3B-A489-4CFD-B0B5-E56DDA0B2808}"/>
                    </a:ext>
                  </a:extLst>
                </p:cNvPr>
                <p:cNvSpPr/>
                <p:nvPr/>
              </p:nvSpPr>
              <p:spPr>
                <a:xfrm>
                  <a:off x="8618462" y="3404442"/>
                  <a:ext cx="616379" cy="616379"/>
                </a:xfrm>
                <a:prstGeom prst="rect">
                  <a:avLst/>
                </a:prstGeom>
                <a:noFill/>
                <a:ln w="1270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2" name="Rectangle 351">
                  <a:extLst>
                    <a:ext uri="{FF2B5EF4-FFF2-40B4-BE49-F238E27FC236}">
                      <a16:creationId xmlns:a16="http://schemas.microsoft.com/office/drawing/2014/main" id="{12D0D69A-110E-490E-8F58-127C97326B04}"/>
                    </a:ext>
                  </a:extLst>
                </p:cNvPr>
                <p:cNvSpPr/>
                <p:nvPr/>
              </p:nvSpPr>
              <p:spPr>
                <a:xfrm>
                  <a:off x="8001557" y="3404443"/>
                  <a:ext cx="616379" cy="616379"/>
                </a:xfrm>
                <a:prstGeom prst="rect">
                  <a:avLst/>
                </a:prstGeom>
                <a:noFill/>
                <a:ln w="1270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3" name="Rectangle 352">
                  <a:extLst>
                    <a:ext uri="{FF2B5EF4-FFF2-40B4-BE49-F238E27FC236}">
                      <a16:creationId xmlns:a16="http://schemas.microsoft.com/office/drawing/2014/main" id="{9FAA0128-39EC-421E-9FED-683D2C192A9F}"/>
                    </a:ext>
                  </a:extLst>
                </p:cNvPr>
                <p:cNvSpPr/>
                <p:nvPr/>
              </p:nvSpPr>
              <p:spPr>
                <a:xfrm>
                  <a:off x="7384993" y="3404443"/>
                  <a:ext cx="616379" cy="616379"/>
                </a:xfrm>
                <a:prstGeom prst="rect">
                  <a:avLst/>
                </a:prstGeom>
                <a:noFill/>
                <a:ln w="1270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4" name="Rectangle 353">
                  <a:extLst>
                    <a:ext uri="{FF2B5EF4-FFF2-40B4-BE49-F238E27FC236}">
                      <a16:creationId xmlns:a16="http://schemas.microsoft.com/office/drawing/2014/main" id="{1938B0EC-F0CE-4EB6-A123-DCB2418CC586}"/>
                    </a:ext>
                  </a:extLst>
                </p:cNvPr>
                <p:cNvSpPr/>
                <p:nvPr/>
              </p:nvSpPr>
              <p:spPr>
                <a:xfrm>
                  <a:off x="8617806" y="5253579"/>
                  <a:ext cx="616379" cy="506971"/>
                </a:xfrm>
                <a:prstGeom prst="rect">
                  <a:avLst/>
                </a:prstGeom>
                <a:noFill/>
                <a:ln w="1270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5" name="Rectangle 354">
                  <a:extLst>
                    <a:ext uri="{FF2B5EF4-FFF2-40B4-BE49-F238E27FC236}">
                      <a16:creationId xmlns:a16="http://schemas.microsoft.com/office/drawing/2014/main" id="{CA0005D7-2AF3-47E9-A9A7-632BF916B36D}"/>
                    </a:ext>
                  </a:extLst>
                </p:cNvPr>
                <p:cNvSpPr/>
                <p:nvPr/>
              </p:nvSpPr>
              <p:spPr>
                <a:xfrm>
                  <a:off x="8000901" y="5253580"/>
                  <a:ext cx="616379" cy="506971"/>
                </a:xfrm>
                <a:prstGeom prst="rect">
                  <a:avLst/>
                </a:prstGeom>
                <a:noFill/>
                <a:ln w="1270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6" name="Rectangle 355">
                  <a:extLst>
                    <a:ext uri="{FF2B5EF4-FFF2-40B4-BE49-F238E27FC236}">
                      <a16:creationId xmlns:a16="http://schemas.microsoft.com/office/drawing/2014/main" id="{221C1974-5172-4E07-97CB-16629BD9614A}"/>
                    </a:ext>
                  </a:extLst>
                </p:cNvPr>
                <p:cNvSpPr/>
                <p:nvPr/>
              </p:nvSpPr>
              <p:spPr>
                <a:xfrm>
                  <a:off x="7384337" y="5253580"/>
                  <a:ext cx="615123" cy="506971"/>
                </a:xfrm>
                <a:prstGeom prst="rect">
                  <a:avLst/>
                </a:prstGeom>
                <a:noFill/>
                <a:ln w="1270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7" name="Rectangle 356">
                  <a:extLst>
                    <a:ext uri="{FF2B5EF4-FFF2-40B4-BE49-F238E27FC236}">
                      <a16:creationId xmlns:a16="http://schemas.microsoft.com/office/drawing/2014/main" id="{86AF26DF-5D86-47A3-BEAB-227CA56159CF}"/>
                    </a:ext>
                  </a:extLst>
                </p:cNvPr>
                <p:cNvSpPr/>
                <p:nvPr/>
              </p:nvSpPr>
              <p:spPr>
                <a:xfrm>
                  <a:off x="11699470" y="2178553"/>
                  <a:ext cx="294507" cy="616379"/>
                </a:xfrm>
                <a:prstGeom prst="rect">
                  <a:avLst/>
                </a:prstGeom>
                <a:noFill/>
                <a:ln w="1270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8" name="Rectangle 357">
                  <a:extLst>
                    <a:ext uri="{FF2B5EF4-FFF2-40B4-BE49-F238E27FC236}">
                      <a16:creationId xmlns:a16="http://schemas.microsoft.com/office/drawing/2014/main" id="{513DAF9B-849E-4027-90ED-2BB2B11A3C3A}"/>
                    </a:ext>
                  </a:extLst>
                </p:cNvPr>
                <p:cNvSpPr/>
                <p:nvPr/>
              </p:nvSpPr>
              <p:spPr>
                <a:xfrm>
                  <a:off x="11083430" y="2178552"/>
                  <a:ext cx="616379" cy="616379"/>
                </a:xfrm>
                <a:prstGeom prst="rect">
                  <a:avLst/>
                </a:prstGeom>
                <a:noFill/>
                <a:ln w="1270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9" name="Rectangle 358">
                  <a:extLst>
                    <a:ext uri="{FF2B5EF4-FFF2-40B4-BE49-F238E27FC236}">
                      <a16:creationId xmlns:a16="http://schemas.microsoft.com/office/drawing/2014/main" id="{2396DE8F-CA44-439C-9A3A-5D3C0ABF8894}"/>
                    </a:ext>
                  </a:extLst>
                </p:cNvPr>
                <p:cNvSpPr/>
                <p:nvPr/>
              </p:nvSpPr>
              <p:spPr>
                <a:xfrm>
                  <a:off x="10466525" y="2178553"/>
                  <a:ext cx="616379" cy="616379"/>
                </a:xfrm>
                <a:prstGeom prst="rect">
                  <a:avLst/>
                </a:prstGeom>
                <a:noFill/>
                <a:ln w="1270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0" name="Rectangle 359">
                  <a:extLst>
                    <a:ext uri="{FF2B5EF4-FFF2-40B4-BE49-F238E27FC236}">
                      <a16:creationId xmlns:a16="http://schemas.microsoft.com/office/drawing/2014/main" id="{1EC0A795-062A-4E76-B962-4A4A0E582F56}"/>
                    </a:ext>
                  </a:extLst>
                </p:cNvPr>
                <p:cNvSpPr/>
                <p:nvPr/>
              </p:nvSpPr>
              <p:spPr>
                <a:xfrm>
                  <a:off x="9849961" y="2178553"/>
                  <a:ext cx="616379" cy="616379"/>
                </a:xfrm>
                <a:prstGeom prst="rect">
                  <a:avLst/>
                </a:prstGeom>
                <a:noFill/>
                <a:ln w="1270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1" name="Rectangle 360">
                  <a:extLst>
                    <a:ext uri="{FF2B5EF4-FFF2-40B4-BE49-F238E27FC236}">
                      <a16:creationId xmlns:a16="http://schemas.microsoft.com/office/drawing/2014/main" id="{95E294BD-651C-4FD7-BE9F-17E74F83862A}"/>
                    </a:ext>
                  </a:extLst>
                </p:cNvPr>
                <p:cNvSpPr/>
                <p:nvPr/>
              </p:nvSpPr>
              <p:spPr>
                <a:xfrm>
                  <a:off x="9233320" y="2178552"/>
                  <a:ext cx="616379" cy="616379"/>
                </a:xfrm>
                <a:prstGeom prst="rect">
                  <a:avLst/>
                </a:prstGeom>
                <a:noFill/>
                <a:ln w="1270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2" name="Rectangle 361">
                  <a:extLst>
                    <a:ext uri="{FF2B5EF4-FFF2-40B4-BE49-F238E27FC236}">
                      <a16:creationId xmlns:a16="http://schemas.microsoft.com/office/drawing/2014/main" id="{0399577B-AACB-4708-8BF8-5FD5829BF9E5}"/>
                    </a:ext>
                  </a:extLst>
                </p:cNvPr>
                <p:cNvSpPr/>
                <p:nvPr/>
              </p:nvSpPr>
              <p:spPr>
                <a:xfrm>
                  <a:off x="8617280" y="2178551"/>
                  <a:ext cx="616379" cy="616379"/>
                </a:xfrm>
                <a:prstGeom prst="rect">
                  <a:avLst/>
                </a:prstGeom>
                <a:noFill/>
                <a:ln w="1270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3" name="Rectangle 362">
                  <a:extLst>
                    <a:ext uri="{FF2B5EF4-FFF2-40B4-BE49-F238E27FC236}">
                      <a16:creationId xmlns:a16="http://schemas.microsoft.com/office/drawing/2014/main" id="{12D38810-7A10-425D-81F3-552915371D77}"/>
                    </a:ext>
                  </a:extLst>
                </p:cNvPr>
                <p:cNvSpPr/>
                <p:nvPr/>
              </p:nvSpPr>
              <p:spPr>
                <a:xfrm>
                  <a:off x="8000375" y="2178552"/>
                  <a:ext cx="616379" cy="616379"/>
                </a:xfrm>
                <a:prstGeom prst="rect">
                  <a:avLst/>
                </a:prstGeom>
                <a:noFill/>
                <a:ln w="1270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4" name="Rectangle 363">
                  <a:extLst>
                    <a:ext uri="{FF2B5EF4-FFF2-40B4-BE49-F238E27FC236}">
                      <a16:creationId xmlns:a16="http://schemas.microsoft.com/office/drawing/2014/main" id="{D8238952-8AA1-40CA-9A01-EDFD7F059B10}"/>
                    </a:ext>
                  </a:extLst>
                </p:cNvPr>
                <p:cNvSpPr/>
                <p:nvPr/>
              </p:nvSpPr>
              <p:spPr>
                <a:xfrm>
                  <a:off x="7383811" y="2178552"/>
                  <a:ext cx="616379" cy="616379"/>
                </a:xfrm>
                <a:prstGeom prst="rect">
                  <a:avLst/>
                </a:prstGeom>
                <a:noFill/>
                <a:ln w="1270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5" name="Rectangle 364">
                  <a:extLst>
                    <a:ext uri="{FF2B5EF4-FFF2-40B4-BE49-F238E27FC236}">
                      <a16:creationId xmlns:a16="http://schemas.microsoft.com/office/drawing/2014/main" id="{177161DD-5113-4E0B-8004-FA41DDC10C03}"/>
                    </a:ext>
                  </a:extLst>
                </p:cNvPr>
                <p:cNvSpPr/>
                <p:nvPr/>
              </p:nvSpPr>
              <p:spPr>
                <a:xfrm>
                  <a:off x="11699405" y="945793"/>
                  <a:ext cx="294507" cy="616379"/>
                </a:xfrm>
                <a:prstGeom prst="rect">
                  <a:avLst/>
                </a:prstGeom>
                <a:noFill/>
                <a:ln w="1270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6" name="Rectangle 365">
                  <a:extLst>
                    <a:ext uri="{FF2B5EF4-FFF2-40B4-BE49-F238E27FC236}">
                      <a16:creationId xmlns:a16="http://schemas.microsoft.com/office/drawing/2014/main" id="{BDB1C23F-9308-4AD2-8416-4C663756F419}"/>
                    </a:ext>
                  </a:extLst>
                </p:cNvPr>
                <p:cNvSpPr/>
                <p:nvPr/>
              </p:nvSpPr>
              <p:spPr>
                <a:xfrm>
                  <a:off x="11083365" y="945792"/>
                  <a:ext cx="616379" cy="616379"/>
                </a:xfrm>
                <a:prstGeom prst="rect">
                  <a:avLst/>
                </a:prstGeom>
                <a:noFill/>
                <a:ln w="1270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7" name="Rectangle 366">
                  <a:extLst>
                    <a:ext uri="{FF2B5EF4-FFF2-40B4-BE49-F238E27FC236}">
                      <a16:creationId xmlns:a16="http://schemas.microsoft.com/office/drawing/2014/main" id="{AA5B88A6-5E89-40AD-8FEA-032A6226E88B}"/>
                    </a:ext>
                  </a:extLst>
                </p:cNvPr>
                <p:cNvSpPr/>
                <p:nvPr/>
              </p:nvSpPr>
              <p:spPr>
                <a:xfrm>
                  <a:off x="10466460" y="945793"/>
                  <a:ext cx="616379" cy="616379"/>
                </a:xfrm>
                <a:prstGeom prst="rect">
                  <a:avLst/>
                </a:prstGeom>
                <a:noFill/>
                <a:ln w="1270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8" name="Rectangle 367">
                  <a:extLst>
                    <a:ext uri="{FF2B5EF4-FFF2-40B4-BE49-F238E27FC236}">
                      <a16:creationId xmlns:a16="http://schemas.microsoft.com/office/drawing/2014/main" id="{A685686E-AB75-4C80-9A8B-070C12921D31}"/>
                    </a:ext>
                  </a:extLst>
                </p:cNvPr>
                <p:cNvSpPr/>
                <p:nvPr/>
              </p:nvSpPr>
              <p:spPr>
                <a:xfrm>
                  <a:off x="9849896" y="945793"/>
                  <a:ext cx="616379" cy="616379"/>
                </a:xfrm>
                <a:prstGeom prst="rect">
                  <a:avLst/>
                </a:prstGeom>
                <a:noFill/>
                <a:ln w="1270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9" name="Rectangle 368">
                  <a:extLst>
                    <a:ext uri="{FF2B5EF4-FFF2-40B4-BE49-F238E27FC236}">
                      <a16:creationId xmlns:a16="http://schemas.microsoft.com/office/drawing/2014/main" id="{C43FB21F-710E-49B0-BF9B-0A02A230AFD1}"/>
                    </a:ext>
                  </a:extLst>
                </p:cNvPr>
                <p:cNvSpPr/>
                <p:nvPr/>
              </p:nvSpPr>
              <p:spPr>
                <a:xfrm>
                  <a:off x="9233255" y="945792"/>
                  <a:ext cx="616379" cy="616379"/>
                </a:xfrm>
                <a:prstGeom prst="rect">
                  <a:avLst/>
                </a:prstGeom>
                <a:noFill/>
                <a:ln w="1270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0" name="Rectangle 369">
                  <a:extLst>
                    <a:ext uri="{FF2B5EF4-FFF2-40B4-BE49-F238E27FC236}">
                      <a16:creationId xmlns:a16="http://schemas.microsoft.com/office/drawing/2014/main" id="{933C07B2-8008-4C10-B3D2-37461D047855}"/>
                    </a:ext>
                  </a:extLst>
                </p:cNvPr>
                <p:cNvSpPr/>
                <p:nvPr/>
              </p:nvSpPr>
              <p:spPr>
                <a:xfrm>
                  <a:off x="8617215" y="945791"/>
                  <a:ext cx="616379" cy="616379"/>
                </a:xfrm>
                <a:prstGeom prst="rect">
                  <a:avLst/>
                </a:prstGeom>
                <a:noFill/>
                <a:ln w="1270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1" name="Rectangle 370">
                  <a:extLst>
                    <a:ext uri="{FF2B5EF4-FFF2-40B4-BE49-F238E27FC236}">
                      <a16:creationId xmlns:a16="http://schemas.microsoft.com/office/drawing/2014/main" id="{D8721016-4D53-4052-9F91-152FC8FAC4BD}"/>
                    </a:ext>
                  </a:extLst>
                </p:cNvPr>
                <p:cNvSpPr/>
                <p:nvPr/>
              </p:nvSpPr>
              <p:spPr>
                <a:xfrm>
                  <a:off x="8000310" y="945792"/>
                  <a:ext cx="616379" cy="616379"/>
                </a:xfrm>
                <a:prstGeom prst="rect">
                  <a:avLst/>
                </a:prstGeom>
                <a:noFill/>
                <a:ln w="1270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2" name="Rectangle 371">
                  <a:extLst>
                    <a:ext uri="{FF2B5EF4-FFF2-40B4-BE49-F238E27FC236}">
                      <a16:creationId xmlns:a16="http://schemas.microsoft.com/office/drawing/2014/main" id="{FA1E99C4-3318-413F-9E2F-F5B8A0606C93}"/>
                    </a:ext>
                  </a:extLst>
                </p:cNvPr>
                <p:cNvSpPr/>
                <p:nvPr/>
              </p:nvSpPr>
              <p:spPr>
                <a:xfrm>
                  <a:off x="7383746" y="945792"/>
                  <a:ext cx="616379" cy="616379"/>
                </a:xfrm>
                <a:prstGeom prst="rect">
                  <a:avLst/>
                </a:prstGeom>
                <a:noFill/>
                <a:ln w="1270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3" name="Rectangle 372">
                  <a:extLst>
                    <a:ext uri="{FF2B5EF4-FFF2-40B4-BE49-F238E27FC236}">
                      <a16:creationId xmlns:a16="http://schemas.microsoft.com/office/drawing/2014/main" id="{97DCF233-7643-4B5F-BFF6-91DA959ECA14}"/>
                    </a:ext>
                  </a:extLst>
                </p:cNvPr>
                <p:cNvSpPr/>
                <p:nvPr/>
              </p:nvSpPr>
              <p:spPr>
                <a:xfrm>
                  <a:off x="11699535" y="1562171"/>
                  <a:ext cx="294507" cy="616379"/>
                </a:xfrm>
                <a:prstGeom prst="rect">
                  <a:avLst/>
                </a:prstGeom>
                <a:noFill/>
                <a:ln w="1270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4" name="Rectangle 373">
                  <a:extLst>
                    <a:ext uri="{FF2B5EF4-FFF2-40B4-BE49-F238E27FC236}">
                      <a16:creationId xmlns:a16="http://schemas.microsoft.com/office/drawing/2014/main" id="{029EF63C-942E-41F7-A3ED-8672344DC687}"/>
                    </a:ext>
                  </a:extLst>
                </p:cNvPr>
                <p:cNvSpPr/>
                <p:nvPr/>
              </p:nvSpPr>
              <p:spPr>
                <a:xfrm>
                  <a:off x="11083495" y="1562170"/>
                  <a:ext cx="616379" cy="616379"/>
                </a:xfrm>
                <a:prstGeom prst="rect">
                  <a:avLst/>
                </a:prstGeom>
                <a:noFill/>
                <a:ln w="1270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5" name="Rectangle 374">
                  <a:extLst>
                    <a:ext uri="{FF2B5EF4-FFF2-40B4-BE49-F238E27FC236}">
                      <a16:creationId xmlns:a16="http://schemas.microsoft.com/office/drawing/2014/main" id="{E40D7AEC-FDA4-4D13-AF96-8432106BAF10}"/>
                    </a:ext>
                  </a:extLst>
                </p:cNvPr>
                <p:cNvSpPr/>
                <p:nvPr/>
              </p:nvSpPr>
              <p:spPr>
                <a:xfrm>
                  <a:off x="10466590" y="1562171"/>
                  <a:ext cx="616379" cy="616379"/>
                </a:xfrm>
                <a:prstGeom prst="rect">
                  <a:avLst/>
                </a:prstGeom>
                <a:noFill/>
                <a:ln w="1270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6" name="Rectangle 375">
                  <a:extLst>
                    <a:ext uri="{FF2B5EF4-FFF2-40B4-BE49-F238E27FC236}">
                      <a16:creationId xmlns:a16="http://schemas.microsoft.com/office/drawing/2014/main" id="{50339530-D0A7-48E8-9DAD-C31D2A6EE885}"/>
                    </a:ext>
                  </a:extLst>
                </p:cNvPr>
                <p:cNvSpPr/>
                <p:nvPr/>
              </p:nvSpPr>
              <p:spPr>
                <a:xfrm>
                  <a:off x="9850026" y="1562171"/>
                  <a:ext cx="616379" cy="616379"/>
                </a:xfrm>
                <a:prstGeom prst="rect">
                  <a:avLst/>
                </a:prstGeom>
                <a:noFill/>
                <a:ln w="1270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7" name="Rectangle 376">
                  <a:extLst>
                    <a:ext uri="{FF2B5EF4-FFF2-40B4-BE49-F238E27FC236}">
                      <a16:creationId xmlns:a16="http://schemas.microsoft.com/office/drawing/2014/main" id="{C9E8715F-4FAF-421C-A6E1-98B249C06833}"/>
                    </a:ext>
                  </a:extLst>
                </p:cNvPr>
                <p:cNvSpPr/>
                <p:nvPr/>
              </p:nvSpPr>
              <p:spPr>
                <a:xfrm>
                  <a:off x="9233385" y="1562170"/>
                  <a:ext cx="616379" cy="616379"/>
                </a:xfrm>
                <a:prstGeom prst="rect">
                  <a:avLst/>
                </a:prstGeom>
                <a:noFill/>
                <a:ln w="1270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8" name="Rectangle 377">
                  <a:extLst>
                    <a:ext uri="{FF2B5EF4-FFF2-40B4-BE49-F238E27FC236}">
                      <a16:creationId xmlns:a16="http://schemas.microsoft.com/office/drawing/2014/main" id="{8ED0A057-0117-483C-AD32-9AD559AC0956}"/>
                    </a:ext>
                  </a:extLst>
                </p:cNvPr>
                <p:cNvSpPr/>
                <p:nvPr/>
              </p:nvSpPr>
              <p:spPr>
                <a:xfrm>
                  <a:off x="8617345" y="1562169"/>
                  <a:ext cx="616379" cy="616379"/>
                </a:xfrm>
                <a:prstGeom prst="rect">
                  <a:avLst/>
                </a:prstGeom>
                <a:noFill/>
                <a:ln w="1270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9" name="Rectangle 378">
                  <a:extLst>
                    <a:ext uri="{FF2B5EF4-FFF2-40B4-BE49-F238E27FC236}">
                      <a16:creationId xmlns:a16="http://schemas.microsoft.com/office/drawing/2014/main" id="{52A86F71-B878-42E0-91B8-A3CD722AC92F}"/>
                    </a:ext>
                  </a:extLst>
                </p:cNvPr>
                <p:cNvSpPr/>
                <p:nvPr/>
              </p:nvSpPr>
              <p:spPr>
                <a:xfrm>
                  <a:off x="8000440" y="1562170"/>
                  <a:ext cx="616379" cy="616379"/>
                </a:xfrm>
                <a:prstGeom prst="rect">
                  <a:avLst/>
                </a:prstGeom>
                <a:noFill/>
                <a:ln w="1270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0" name="Rectangle 379">
                  <a:extLst>
                    <a:ext uri="{FF2B5EF4-FFF2-40B4-BE49-F238E27FC236}">
                      <a16:creationId xmlns:a16="http://schemas.microsoft.com/office/drawing/2014/main" id="{8AE83A8D-2FAA-40BE-94AF-32348806298A}"/>
                    </a:ext>
                  </a:extLst>
                </p:cNvPr>
                <p:cNvSpPr/>
                <p:nvPr/>
              </p:nvSpPr>
              <p:spPr>
                <a:xfrm>
                  <a:off x="7383876" y="1562170"/>
                  <a:ext cx="616379" cy="616379"/>
                </a:xfrm>
                <a:prstGeom prst="rect">
                  <a:avLst/>
                </a:prstGeom>
                <a:noFill/>
                <a:ln w="1270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1" name="Rectangle 380">
                  <a:extLst>
                    <a:ext uri="{FF2B5EF4-FFF2-40B4-BE49-F238E27FC236}">
                      <a16:creationId xmlns:a16="http://schemas.microsoft.com/office/drawing/2014/main" id="{521C642D-52B6-49FE-8EA3-593DF1980393}"/>
                    </a:ext>
                  </a:extLst>
                </p:cNvPr>
                <p:cNvSpPr/>
                <p:nvPr/>
              </p:nvSpPr>
              <p:spPr>
                <a:xfrm>
                  <a:off x="11698223" y="179537"/>
                  <a:ext cx="295559" cy="156739"/>
                </a:xfrm>
                <a:prstGeom prst="rect">
                  <a:avLst/>
                </a:prstGeom>
                <a:noFill/>
                <a:ln w="1270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2" name="Rectangle 381">
                  <a:extLst>
                    <a:ext uri="{FF2B5EF4-FFF2-40B4-BE49-F238E27FC236}">
                      <a16:creationId xmlns:a16="http://schemas.microsoft.com/office/drawing/2014/main" id="{EBB74CE2-00BE-4FBB-BE9D-2C729E4DDD44}"/>
                    </a:ext>
                  </a:extLst>
                </p:cNvPr>
                <p:cNvSpPr/>
                <p:nvPr/>
              </p:nvSpPr>
              <p:spPr>
                <a:xfrm>
                  <a:off x="11083235" y="179536"/>
                  <a:ext cx="616379" cy="156739"/>
                </a:xfrm>
                <a:prstGeom prst="rect">
                  <a:avLst/>
                </a:prstGeom>
                <a:noFill/>
                <a:ln w="1270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3" name="Rectangle 382">
                  <a:extLst>
                    <a:ext uri="{FF2B5EF4-FFF2-40B4-BE49-F238E27FC236}">
                      <a16:creationId xmlns:a16="http://schemas.microsoft.com/office/drawing/2014/main" id="{8004820A-1DA3-4A32-B9FA-A850E8A01687}"/>
                    </a:ext>
                  </a:extLst>
                </p:cNvPr>
                <p:cNvSpPr/>
                <p:nvPr/>
              </p:nvSpPr>
              <p:spPr>
                <a:xfrm>
                  <a:off x="10466330" y="179537"/>
                  <a:ext cx="616379" cy="156739"/>
                </a:xfrm>
                <a:prstGeom prst="rect">
                  <a:avLst/>
                </a:prstGeom>
                <a:noFill/>
                <a:ln w="1270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4" name="Rectangle 383">
                  <a:extLst>
                    <a:ext uri="{FF2B5EF4-FFF2-40B4-BE49-F238E27FC236}">
                      <a16:creationId xmlns:a16="http://schemas.microsoft.com/office/drawing/2014/main" id="{DBD66C28-0433-484F-A24D-B6CAB98BB2E7}"/>
                    </a:ext>
                  </a:extLst>
                </p:cNvPr>
                <p:cNvSpPr/>
                <p:nvPr/>
              </p:nvSpPr>
              <p:spPr>
                <a:xfrm>
                  <a:off x="9849766" y="179537"/>
                  <a:ext cx="616379" cy="156739"/>
                </a:xfrm>
                <a:prstGeom prst="rect">
                  <a:avLst/>
                </a:prstGeom>
                <a:noFill/>
                <a:ln w="1270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5" name="Rectangle 384">
                  <a:extLst>
                    <a:ext uri="{FF2B5EF4-FFF2-40B4-BE49-F238E27FC236}">
                      <a16:creationId xmlns:a16="http://schemas.microsoft.com/office/drawing/2014/main" id="{4370FCA8-320D-4479-9F86-6507372493C6}"/>
                    </a:ext>
                  </a:extLst>
                </p:cNvPr>
                <p:cNvSpPr/>
                <p:nvPr/>
              </p:nvSpPr>
              <p:spPr>
                <a:xfrm>
                  <a:off x="9233125" y="179536"/>
                  <a:ext cx="616379" cy="156739"/>
                </a:xfrm>
                <a:prstGeom prst="rect">
                  <a:avLst/>
                </a:prstGeom>
                <a:noFill/>
                <a:ln w="1270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6" name="Rectangle 385">
                  <a:extLst>
                    <a:ext uri="{FF2B5EF4-FFF2-40B4-BE49-F238E27FC236}">
                      <a16:creationId xmlns:a16="http://schemas.microsoft.com/office/drawing/2014/main" id="{38B11180-2770-444A-A93C-643DCA85EA7A}"/>
                    </a:ext>
                  </a:extLst>
                </p:cNvPr>
                <p:cNvSpPr/>
                <p:nvPr/>
              </p:nvSpPr>
              <p:spPr>
                <a:xfrm>
                  <a:off x="8617085" y="179535"/>
                  <a:ext cx="616379" cy="156739"/>
                </a:xfrm>
                <a:prstGeom prst="rect">
                  <a:avLst/>
                </a:prstGeom>
                <a:noFill/>
                <a:ln w="1270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7" name="Rectangle 386">
                  <a:extLst>
                    <a:ext uri="{FF2B5EF4-FFF2-40B4-BE49-F238E27FC236}">
                      <a16:creationId xmlns:a16="http://schemas.microsoft.com/office/drawing/2014/main" id="{73FBF061-925B-45FB-BA7C-EEBDA6380CFC}"/>
                    </a:ext>
                  </a:extLst>
                </p:cNvPr>
                <p:cNvSpPr/>
                <p:nvPr/>
              </p:nvSpPr>
              <p:spPr>
                <a:xfrm>
                  <a:off x="8000180" y="179536"/>
                  <a:ext cx="616379" cy="156739"/>
                </a:xfrm>
                <a:prstGeom prst="rect">
                  <a:avLst/>
                </a:prstGeom>
                <a:noFill/>
                <a:ln w="1270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8" name="Rectangle 387">
                  <a:extLst>
                    <a:ext uri="{FF2B5EF4-FFF2-40B4-BE49-F238E27FC236}">
                      <a16:creationId xmlns:a16="http://schemas.microsoft.com/office/drawing/2014/main" id="{3D1F59C0-56A1-4C0A-9FDD-489B2C7B474B}"/>
                    </a:ext>
                  </a:extLst>
                </p:cNvPr>
                <p:cNvSpPr/>
                <p:nvPr/>
              </p:nvSpPr>
              <p:spPr>
                <a:xfrm>
                  <a:off x="7383616" y="179536"/>
                  <a:ext cx="616379" cy="156739"/>
                </a:xfrm>
                <a:prstGeom prst="rect">
                  <a:avLst/>
                </a:prstGeom>
                <a:noFill/>
                <a:ln w="1270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9" name="Rectangle 388">
                  <a:extLst>
                    <a:ext uri="{FF2B5EF4-FFF2-40B4-BE49-F238E27FC236}">
                      <a16:creationId xmlns:a16="http://schemas.microsoft.com/office/drawing/2014/main" id="{E8B5A75C-E318-4F8F-B060-8E95AF9DE147}"/>
                    </a:ext>
                  </a:extLst>
                </p:cNvPr>
                <p:cNvSpPr/>
                <p:nvPr/>
              </p:nvSpPr>
              <p:spPr>
                <a:xfrm>
                  <a:off x="11699405" y="336275"/>
                  <a:ext cx="294507" cy="616379"/>
                </a:xfrm>
                <a:prstGeom prst="rect">
                  <a:avLst/>
                </a:prstGeom>
                <a:noFill/>
                <a:ln w="1270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0" name="Rectangle 389">
                  <a:extLst>
                    <a:ext uri="{FF2B5EF4-FFF2-40B4-BE49-F238E27FC236}">
                      <a16:creationId xmlns:a16="http://schemas.microsoft.com/office/drawing/2014/main" id="{526A85FC-8686-41EB-B7AD-CB7216EF9376}"/>
                    </a:ext>
                  </a:extLst>
                </p:cNvPr>
                <p:cNvSpPr/>
                <p:nvPr/>
              </p:nvSpPr>
              <p:spPr>
                <a:xfrm>
                  <a:off x="11083365" y="336274"/>
                  <a:ext cx="616379" cy="616379"/>
                </a:xfrm>
                <a:prstGeom prst="rect">
                  <a:avLst/>
                </a:prstGeom>
                <a:noFill/>
                <a:ln w="1270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1" name="Rectangle 390">
                  <a:extLst>
                    <a:ext uri="{FF2B5EF4-FFF2-40B4-BE49-F238E27FC236}">
                      <a16:creationId xmlns:a16="http://schemas.microsoft.com/office/drawing/2014/main" id="{429154DF-0AE7-4843-AFB9-D92D64E8B5CB}"/>
                    </a:ext>
                  </a:extLst>
                </p:cNvPr>
                <p:cNvSpPr/>
                <p:nvPr/>
              </p:nvSpPr>
              <p:spPr>
                <a:xfrm>
                  <a:off x="10466460" y="336275"/>
                  <a:ext cx="616379" cy="616379"/>
                </a:xfrm>
                <a:prstGeom prst="rect">
                  <a:avLst/>
                </a:prstGeom>
                <a:noFill/>
                <a:ln w="1270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2" name="Rectangle 391">
                  <a:extLst>
                    <a:ext uri="{FF2B5EF4-FFF2-40B4-BE49-F238E27FC236}">
                      <a16:creationId xmlns:a16="http://schemas.microsoft.com/office/drawing/2014/main" id="{D226C01E-68FE-4A09-8489-0B2625288C3B}"/>
                    </a:ext>
                  </a:extLst>
                </p:cNvPr>
                <p:cNvSpPr/>
                <p:nvPr/>
              </p:nvSpPr>
              <p:spPr>
                <a:xfrm>
                  <a:off x="9849896" y="336275"/>
                  <a:ext cx="616379" cy="616379"/>
                </a:xfrm>
                <a:prstGeom prst="rect">
                  <a:avLst/>
                </a:prstGeom>
                <a:noFill/>
                <a:ln w="1270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3" name="Rectangle 392">
                  <a:extLst>
                    <a:ext uri="{FF2B5EF4-FFF2-40B4-BE49-F238E27FC236}">
                      <a16:creationId xmlns:a16="http://schemas.microsoft.com/office/drawing/2014/main" id="{672B8442-4B27-4D99-9BE9-3FCBFA2B79DE}"/>
                    </a:ext>
                  </a:extLst>
                </p:cNvPr>
                <p:cNvSpPr/>
                <p:nvPr/>
              </p:nvSpPr>
              <p:spPr>
                <a:xfrm>
                  <a:off x="9233255" y="336274"/>
                  <a:ext cx="616379" cy="616379"/>
                </a:xfrm>
                <a:prstGeom prst="rect">
                  <a:avLst/>
                </a:prstGeom>
                <a:noFill/>
                <a:ln w="1270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4" name="Rectangle 393">
                  <a:extLst>
                    <a:ext uri="{FF2B5EF4-FFF2-40B4-BE49-F238E27FC236}">
                      <a16:creationId xmlns:a16="http://schemas.microsoft.com/office/drawing/2014/main" id="{2E0976E2-00F3-4E04-941E-6F0E5EBA295E}"/>
                    </a:ext>
                  </a:extLst>
                </p:cNvPr>
                <p:cNvSpPr/>
                <p:nvPr/>
              </p:nvSpPr>
              <p:spPr>
                <a:xfrm>
                  <a:off x="8617215" y="336273"/>
                  <a:ext cx="616379" cy="616379"/>
                </a:xfrm>
                <a:prstGeom prst="rect">
                  <a:avLst/>
                </a:prstGeom>
                <a:noFill/>
                <a:ln w="1270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5" name="Rectangle 394">
                  <a:extLst>
                    <a:ext uri="{FF2B5EF4-FFF2-40B4-BE49-F238E27FC236}">
                      <a16:creationId xmlns:a16="http://schemas.microsoft.com/office/drawing/2014/main" id="{67B31580-737B-460A-8F4D-003C1E6A6B4D}"/>
                    </a:ext>
                  </a:extLst>
                </p:cNvPr>
                <p:cNvSpPr/>
                <p:nvPr/>
              </p:nvSpPr>
              <p:spPr>
                <a:xfrm>
                  <a:off x="8000310" y="336274"/>
                  <a:ext cx="616379" cy="616379"/>
                </a:xfrm>
                <a:prstGeom prst="rect">
                  <a:avLst/>
                </a:prstGeom>
                <a:noFill/>
                <a:ln w="1270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6" name="Rectangle 395">
                  <a:extLst>
                    <a:ext uri="{FF2B5EF4-FFF2-40B4-BE49-F238E27FC236}">
                      <a16:creationId xmlns:a16="http://schemas.microsoft.com/office/drawing/2014/main" id="{9E8CE265-3D17-4FC7-8C28-C1849C4E1289}"/>
                    </a:ext>
                  </a:extLst>
                </p:cNvPr>
                <p:cNvSpPr/>
                <p:nvPr/>
              </p:nvSpPr>
              <p:spPr>
                <a:xfrm>
                  <a:off x="7383746" y="336274"/>
                  <a:ext cx="616379" cy="616379"/>
                </a:xfrm>
                <a:prstGeom prst="rect">
                  <a:avLst/>
                </a:prstGeom>
                <a:noFill/>
                <a:ln w="1270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7" name="Rectangle 396">
                  <a:extLst>
                    <a:ext uri="{FF2B5EF4-FFF2-40B4-BE49-F238E27FC236}">
                      <a16:creationId xmlns:a16="http://schemas.microsoft.com/office/drawing/2014/main" id="{433B1540-467D-4125-BEC7-C74F96ADE53E}"/>
                    </a:ext>
                  </a:extLst>
                </p:cNvPr>
                <p:cNvSpPr/>
                <p:nvPr/>
              </p:nvSpPr>
              <p:spPr>
                <a:xfrm>
                  <a:off x="6767242" y="4020824"/>
                  <a:ext cx="616379" cy="616379"/>
                </a:xfrm>
                <a:prstGeom prst="rect">
                  <a:avLst/>
                </a:prstGeom>
                <a:noFill/>
                <a:ln w="1270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8" name="Rectangle 397">
                  <a:extLst>
                    <a:ext uri="{FF2B5EF4-FFF2-40B4-BE49-F238E27FC236}">
                      <a16:creationId xmlns:a16="http://schemas.microsoft.com/office/drawing/2014/main" id="{961452C9-BF3E-40A2-A1D4-A09D215D72DA}"/>
                    </a:ext>
                  </a:extLst>
                </p:cNvPr>
                <p:cNvSpPr/>
                <p:nvPr/>
              </p:nvSpPr>
              <p:spPr>
                <a:xfrm>
                  <a:off x="6150337" y="4020825"/>
                  <a:ext cx="616379" cy="616379"/>
                </a:xfrm>
                <a:prstGeom prst="rect">
                  <a:avLst/>
                </a:prstGeom>
                <a:noFill/>
                <a:ln w="1270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9" name="Rectangle 398">
                  <a:extLst>
                    <a:ext uri="{FF2B5EF4-FFF2-40B4-BE49-F238E27FC236}">
                      <a16:creationId xmlns:a16="http://schemas.microsoft.com/office/drawing/2014/main" id="{A0EAC03E-0C99-4367-8704-8C244CC1A70A}"/>
                    </a:ext>
                  </a:extLst>
                </p:cNvPr>
                <p:cNvSpPr/>
                <p:nvPr/>
              </p:nvSpPr>
              <p:spPr>
                <a:xfrm>
                  <a:off x="5533773" y="4020825"/>
                  <a:ext cx="616379" cy="616379"/>
                </a:xfrm>
                <a:prstGeom prst="rect">
                  <a:avLst/>
                </a:prstGeom>
                <a:noFill/>
                <a:ln w="1270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0" name="Rectangle 399">
                  <a:extLst>
                    <a:ext uri="{FF2B5EF4-FFF2-40B4-BE49-F238E27FC236}">
                      <a16:creationId xmlns:a16="http://schemas.microsoft.com/office/drawing/2014/main" id="{3D842489-BA38-4920-AF85-E1280A388049}"/>
                    </a:ext>
                  </a:extLst>
                </p:cNvPr>
                <p:cNvSpPr/>
                <p:nvPr/>
              </p:nvSpPr>
              <p:spPr>
                <a:xfrm>
                  <a:off x="6767372" y="4637202"/>
                  <a:ext cx="616379" cy="616379"/>
                </a:xfrm>
                <a:prstGeom prst="rect">
                  <a:avLst/>
                </a:prstGeom>
                <a:noFill/>
                <a:ln w="1270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1" name="Rectangle 400">
                  <a:extLst>
                    <a:ext uri="{FF2B5EF4-FFF2-40B4-BE49-F238E27FC236}">
                      <a16:creationId xmlns:a16="http://schemas.microsoft.com/office/drawing/2014/main" id="{F3753ACA-C8B1-47C9-812B-56FEC44D2109}"/>
                    </a:ext>
                  </a:extLst>
                </p:cNvPr>
                <p:cNvSpPr/>
                <p:nvPr/>
              </p:nvSpPr>
              <p:spPr>
                <a:xfrm>
                  <a:off x="6150467" y="4637203"/>
                  <a:ext cx="616379" cy="616379"/>
                </a:xfrm>
                <a:prstGeom prst="rect">
                  <a:avLst/>
                </a:prstGeom>
                <a:noFill/>
                <a:ln w="1270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2" name="Rectangle 401">
                  <a:extLst>
                    <a:ext uri="{FF2B5EF4-FFF2-40B4-BE49-F238E27FC236}">
                      <a16:creationId xmlns:a16="http://schemas.microsoft.com/office/drawing/2014/main" id="{C22931DF-713B-44C3-9A11-6E4CD8227F99}"/>
                    </a:ext>
                  </a:extLst>
                </p:cNvPr>
                <p:cNvSpPr/>
                <p:nvPr/>
              </p:nvSpPr>
              <p:spPr>
                <a:xfrm>
                  <a:off x="5532591" y="4637203"/>
                  <a:ext cx="617691" cy="616379"/>
                </a:xfrm>
                <a:prstGeom prst="rect">
                  <a:avLst/>
                </a:prstGeom>
                <a:noFill/>
                <a:ln w="1270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3" name="Rectangle 402">
                  <a:extLst>
                    <a:ext uri="{FF2B5EF4-FFF2-40B4-BE49-F238E27FC236}">
                      <a16:creationId xmlns:a16="http://schemas.microsoft.com/office/drawing/2014/main" id="{B2F5C540-408E-43C8-9FC3-73B619F71CF8}"/>
                    </a:ext>
                  </a:extLst>
                </p:cNvPr>
                <p:cNvSpPr/>
                <p:nvPr/>
              </p:nvSpPr>
              <p:spPr>
                <a:xfrm>
                  <a:off x="6767177" y="2788064"/>
                  <a:ext cx="616379" cy="616379"/>
                </a:xfrm>
                <a:prstGeom prst="rect">
                  <a:avLst/>
                </a:prstGeom>
                <a:noFill/>
                <a:ln w="1270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4" name="Rectangle 403">
                  <a:extLst>
                    <a:ext uri="{FF2B5EF4-FFF2-40B4-BE49-F238E27FC236}">
                      <a16:creationId xmlns:a16="http://schemas.microsoft.com/office/drawing/2014/main" id="{A4061963-D534-4AC9-9512-8FC333494D81}"/>
                    </a:ext>
                  </a:extLst>
                </p:cNvPr>
                <p:cNvSpPr/>
                <p:nvPr/>
              </p:nvSpPr>
              <p:spPr>
                <a:xfrm>
                  <a:off x="6150272" y="2788065"/>
                  <a:ext cx="616379" cy="616379"/>
                </a:xfrm>
                <a:prstGeom prst="rect">
                  <a:avLst/>
                </a:prstGeom>
                <a:noFill/>
                <a:ln w="1270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5" name="Rectangle 404">
                  <a:extLst>
                    <a:ext uri="{FF2B5EF4-FFF2-40B4-BE49-F238E27FC236}">
                      <a16:creationId xmlns:a16="http://schemas.microsoft.com/office/drawing/2014/main" id="{DC521C37-B8CC-477E-96D1-0CE6A2809802}"/>
                    </a:ext>
                  </a:extLst>
                </p:cNvPr>
                <p:cNvSpPr/>
                <p:nvPr/>
              </p:nvSpPr>
              <p:spPr>
                <a:xfrm>
                  <a:off x="5533708" y="2788065"/>
                  <a:ext cx="616379" cy="616379"/>
                </a:xfrm>
                <a:prstGeom prst="rect">
                  <a:avLst/>
                </a:prstGeom>
                <a:noFill/>
                <a:ln w="1270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6" name="Rectangle 405">
                  <a:extLst>
                    <a:ext uri="{FF2B5EF4-FFF2-40B4-BE49-F238E27FC236}">
                      <a16:creationId xmlns:a16="http://schemas.microsoft.com/office/drawing/2014/main" id="{EEDC1D85-EEF1-421A-B1B3-F4744AFF4C58}"/>
                    </a:ext>
                  </a:extLst>
                </p:cNvPr>
                <p:cNvSpPr/>
                <p:nvPr/>
              </p:nvSpPr>
              <p:spPr>
                <a:xfrm>
                  <a:off x="6767307" y="3404442"/>
                  <a:ext cx="616379" cy="616379"/>
                </a:xfrm>
                <a:prstGeom prst="rect">
                  <a:avLst/>
                </a:prstGeom>
                <a:noFill/>
                <a:ln w="1270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7" name="Rectangle 406">
                  <a:extLst>
                    <a:ext uri="{FF2B5EF4-FFF2-40B4-BE49-F238E27FC236}">
                      <a16:creationId xmlns:a16="http://schemas.microsoft.com/office/drawing/2014/main" id="{411E5B6A-9A7D-4133-9E48-1C5F752F13A2}"/>
                    </a:ext>
                  </a:extLst>
                </p:cNvPr>
                <p:cNvSpPr/>
                <p:nvPr/>
              </p:nvSpPr>
              <p:spPr>
                <a:xfrm>
                  <a:off x="6150402" y="3404443"/>
                  <a:ext cx="616379" cy="616379"/>
                </a:xfrm>
                <a:prstGeom prst="rect">
                  <a:avLst/>
                </a:prstGeom>
                <a:noFill/>
                <a:ln w="1270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8" name="Rectangle 407">
                  <a:extLst>
                    <a:ext uri="{FF2B5EF4-FFF2-40B4-BE49-F238E27FC236}">
                      <a16:creationId xmlns:a16="http://schemas.microsoft.com/office/drawing/2014/main" id="{2BBB74D5-D216-4289-B092-325CED3AFC36}"/>
                    </a:ext>
                  </a:extLst>
                </p:cNvPr>
                <p:cNvSpPr/>
                <p:nvPr/>
              </p:nvSpPr>
              <p:spPr>
                <a:xfrm>
                  <a:off x="5533838" y="3404443"/>
                  <a:ext cx="616379" cy="616379"/>
                </a:xfrm>
                <a:prstGeom prst="rect">
                  <a:avLst/>
                </a:prstGeom>
                <a:noFill/>
                <a:ln w="1270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9" name="Rectangle 408">
                  <a:extLst>
                    <a:ext uri="{FF2B5EF4-FFF2-40B4-BE49-F238E27FC236}">
                      <a16:creationId xmlns:a16="http://schemas.microsoft.com/office/drawing/2014/main" id="{A8FB7F17-1FBD-4C08-A4C0-77EC15475B38}"/>
                    </a:ext>
                  </a:extLst>
                </p:cNvPr>
                <p:cNvSpPr/>
                <p:nvPr/>
              </p:nvSpPr>
              <p:spPr>
                <a:xfrm>
                  <a:off x="6766651" y="5253579"/>
                  <a:ext cx="616379" cy="506971"/>
                </a:xfrm>
                <a:prstGeom prst="rect">
                  <a:avLst/>
                </a:prstGeom>
                <a:noFill/>
                <a:ln w="1270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0" name="Rectangle 409">
                  <a:extLst>
                    <a:ext uri="{FF2B5EF4-FFF2-40B4-BE49-F238E27FC236}">
                      <a16:creationId xmlns:a16="http://schemas.microsoft.com/office/drawing/2014/main" id="{69FF4C61-84C2-4EC2-846C-68B123E35409}"/>
                    </a:ext>
                  </a:extLst>
                </p:cNvPr>
                <p:cNvSpPr/>
                <p:nvPr/>
              </p:nvSpPr>
              <p:spPr>
                <a:xfrm>
                  <a:off x="6149746" y="5253580"/>
                  <a:ext cx="616379" cy="506971"/>
                </a:xfrm>
                <a:prstGeom prst="rect">
                  <a:avLst/>
                </a:prstGeom>
                <a:noFill/>
                <a:ln w="1270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1" name="Rectangle 410">
                  <a:extLst>
                    <a:ext uri="{FF2B5EF4-FFF2-40B4-BE49-F238E27FC236}">
                      <a16:creationId xmlns:a16="http://schemas.microsoft.com/office/drawing/2014/main" id="{8E5F6FB8-1D5D-4A38-9C37-9CBB6B177828}"/>
                    </a:ext>
                  </a:extLst>
                </p:cNvPr>
                <p:cNvSpPr/>
                <p:nvPr/>
              </p:nvSpPr>
              <p:spPr>
                <a:xfrm>
                  <a:off x="5533182" y="5253580"/>
                  <a:ext cx="615123" cy="506971"/>
                </a:xfrm>
                <a:prstGeom prst="rect">
                  <a:avLst/>
                </a:prstGeom>
                <a:noFill/>
                <a:ln w="1270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2" name="Rectangle 411">
                  <a:extLst>
                    <a:ext uri="{FF2B5EF4-FFF2-40B4-BE49-F238E27FC236}">
                      <a16:creationId xmlns:a16="http://schemas.microsoft.com/office/drawing/2014/main" id="{BCCBE571-1066-434F-A4F9-E8F4FD1B0472}"/>
                    </a:ext>
                  </a:extLst>
                </p:cNvPr>
                <p:cNvSpPr/>
                <p:nvPr/>
              </p:nvSpPr>
              <p:spPr>
                <a:xfrm>
                  <a:off x="6766125" y="2178551"/>
                  <a:ext cx="616379" cy="616379"/>
                </a:xfrm>
                <a:prstGeom prst="rect">
                  <a:avLst/>
                </a:prstGeom>
                <a:noFill/>
                <a:ln w="1270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3" name="Rectangle 412">
                  <a:extLst>
                    <a:ext uri="{FF2B5EF4-FFF2-40B4-BE49-F238E27FC236}">
                      <a16:creationId xmlns:a16="http://schemas.microsoft.com/office/drawing/2014/main" id="{FE1DD9E4-5792-4474-A394-0ABFBCCA0BEA}"/>
                    </a:ext>
                  </a:extLst>
                </p:cNvPr>
                <p:cNvSpPr/>
                <p:nvPr/>
              </p:nvSpPr>
              <p:spPr>
                <a:xfrm>
                  <a:off x="6149220" y="2178552"/>
                  <a:ext cx="616379" cy="616379"/>
                </a:xfrm>
                <a:prstGeom prst="rect">
                  <a:avLst/>
                </a:prstGeom>
                <a:noFill/>
                <a:ln w="1270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4" name="Rectangle 413">
                  <a:extLst>
                    <a:ext uri="{FF2B5EF4-FFF2-40B4-BE49-F238E27FC236}">
                      <a16:creationId xmlns:a16="http://schemas.microsoft.com/office/drawing/2014/main" id="{73A5BBA6-27EB-4B8C-BA54-18902FAFC175}"/>
                    </a:ext>
                  </a:extLst>
                </p:cNvPr>
                <p:cNvSpPr/>
                <p:nvPr/>
              </p:nvSpPr>
              <p:spPr>
                <a:xfrm>
                  <a:off x="5532656" y="2178552"/>
                  <a:ext cx="616379" cy="616379"/>
                </a:xfrm>
                <a:prstGeom prst="rect">
                  <a:avLst/>
                </a:prstGeom>
                <a:noFill/>
                <a:ln w="1270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5" name="Rectangle 414">
                  <a:extLst>
                    <a:ext uri="{FF2B5EF4-FFF2-40B4-BE49-F238E27FC236}">
                      <a16:creationId xmlns:a16="http://schemas.microsoft.com/office/drawing/2014/main" id="{EB185E1D-CBC1-4B06-B0E2-197E42B52D5E}"/>
                    </a:ext>
                  </a:extLst>
                </p:cNvPr>
                <p:cNvSpPr/>
                <p:nvPr/>
              </p:nvSpPr>
              <p:spPr>
                <a:xfrm>
                  <a:off x="6766060" y="945791"/>
                  <a:ext cx="616379" cy="616379"/>
                </a:xfrm>
                <a:prstGeom prst="rect">
                  <a:avLst/>
                </a:prstGeom>
                <a:noFill/>
                <a:ln w="1270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6" name="Rectangle 415">
                  <a:extLst>
                    <a:ext uri="{FF2B5EF4-FFF2-40B4-BE49-F238E27FC236}">
                      <a16:creationId xmlns:a16="http://schemas.microsoft.com/office/drawing/2014/main" id="{121D52A3-D4B1-4A37-B824-E8070D75A3AA}"/>
                    </a:ext>
                  </a:extLst>
                </p:cNvPr>
                <p:cNvSpPr/>
                <p:nvPr/>
              </p:nvSpPr>
              <p:spPr>
                <a:xfrm>
                  <a:off x="6149155" y="945792"/>
                  <a:ext cx="616379" cy="616379"/>
                </a:xfrm>
                <a:prstGeom prst="rect">
                  <a:avLst/>
                </a:prstGeom>
                <a:noFill/>
                <a:ln w="1270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7" name="Rectangle 416">
                  <a:extLst>
                    <a:ext uri="{FF2B5EF4-FFF2-40B4-BE49-F238E27FC236}">
                      <a16:creationId xmlns:a16="http://schemas.microsoft.com/office/drawing/2014/main" id="{8A382E50-027C-46F5-8B95-363B7B0E4EFF}"/>
                    </a:ext>
                  </a:extLst>
                </p:cNvPr>
                <p:cNvSpPr/>
                <p:nvPr/>
              </p:nvSpPr>
              <p:spPr>
                <a:xfrm>
                  <a:off x="5532591" y="945792"/>
                  <a:ext cx="616379" cy="616379"/>
                </a:xfrm>
                <a:prstGeom prst="rect">
                  <a:avLst/>
                </a:prstGeom>
                <a:noFill/>
                <a:ln w="1270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8" name="Rectangle 417">
                  <a:extLst>
                    <a:ext uri="{FF2B5EF4-FFF2-40B4-BE49-F238E27FC236}">
                      <a16:creationId xmlns:a16="http://schemas.microsoft.com/office/drawing/2014/main" id="{9BC21B2C-D7D9-42E4-9DAF-51873141990B}"/>
                    </a:ext>
                  </a:extLst>
                </p:cNvPr>
                <p:cNvSpPr/>
                <p:nvPr/>
              </p:nvSpPr>
              <p:spPr>
                <a:xfrm>
                  <a:off x="6766190" y="1562169"/>
                  <a:ext cx="616379" cy="616379"/>
                </a:xfrm>
                <a:prstGeom prst="rect">
                  <a:avLst/>
                </a:prstGeom>
                <a:noFill/>
                <a:ln w="1270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9" name="Rectangle 418">
                  <a:extLst>
                    <a:ext uri="{FF2B5EF4-FFF2-40B4-BE49-F238E27FC236}">
                      <a16:creationId xmlns:a16="http://schemas.microsoft.com/office/drawing/2014/main" id="{1F384B85-E1CF-4AC7-8A46-1906B95AEF1F}"/>
                    </a:ext>
                  </a:extLst>
                </p:cNvPr>
                <p:cNvSpPr/>
                <p:nvPr/>
              </p:nvSpPr>
              <p:spPr>
                <a:xfrm>
                  <a:off x="6149285" y="1562170"/>
                  <a:ext cx="616379" cy="616379"/>
                </a:xfrm>
                <a:prstGeom prst="rect">
                  <a:avLst/>
                </a:prstGeom>
                <a:noFill/>
                <a:ln w="1270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0" name="Rectangle 419">
                  <a:extLst>
                    <a:ext uri="{FF2B5EF4-FFF2-40B4-BE49-F238E27FC236}">
                      <a16:creationId xmlns:a16="http://schemas.microsoft.com/office/drawing/2014/main" id="{5582D65E-B6B7-48DF-B3D9-31C4D3B2173D}"/>
                    </a:ext>
                  </a:extLst>
                </p:cNvPr>
                <p:cNvSpPr/>
                <p:nvPr/>
              </p:nvSpPr>
              <p:spPr>
                <a:xfrm>
                  <a:off x="5532721" y="1562170"/>
                  <a:ext cx="616379" cy="616379"/>
                </a:xfrm>
                <a:prstGeom prst="rect">
                  <a:avLst/>
                </a:prstGeom>
                <a:noFill/>
                <a:ln w="1270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1" name="Rectangle 420">
                  <a:extLst>
                    <a:ext uri="{FF2B5EF4-FFF2-40B4-BE49-F238E27FC236}">
                      <a16:creationId xmlns:a16="http://schemas.microsoft.com/office/drawing/2014/main" id="{B04E7423-1F14-499F-9420-F54F53F72157}"/>
                    </a:ext>
                  </a:extLst>
                </p:cNvPr>
                <p:cNvSpPr/>
                <p:nvPr/>
              </p:nvSpPr>
              <p:spPr>
                <a:xfrm>
                  <a:off x="6765930" y="179535"/>
                  <a:ext cx="616379" cy="156739"/>
                </a:xfrm>
                <a:prstGeom prst="rect">
                  <a:avLst/>
                </a:prstGeom>
                <a:noFill/>
                <a:ln w="1270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2" name="Rectangle 421">
                  <a:extLst>
                    <a:ext uri="{FF2B5EF4-FFF2-40B4-BE49-F238E27FC236}">
                      <a16:creationId xmlns:a16="http://schemas.microsoft.com/office/drawing/2014/main" id="{C15A1422-1BCF-4E8A-8D90-915BB54EB53C}"/>
                    </a:ext>
                  </a:extLst>
                </p:cNvPr>
                <p:cNvSpPr/>
                <p:nvPr/>
              </p:nvSpPr>
              <p:spPr>
                <a:xfrm>
                  <a:off x="6766060" y="336273"/>
                  <a:ext cx="616379" cy="616379"/>
                </a:xfrm>
                <a:prstGeom prst="rect">
                  <a:avLst/>
                </a:prstGeom>
                <a:noFill/>
                <a:ln w="1270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3" name="Rectangle 422">
                  <a:extLst>
                    <a:ext uri="{FF2B5EF4-FFF2-40B4-BE49-F238E27FC236}">
                      <a16:creationId xmlns:a16="http://schemas.microsoft.com/office/drawing/2014/main" id="{61E32643-65ED-428C-9A53-1785F13DBC69}"/>
                    </a:ext>
                  </a:extLst>
                </p:cNvPr>
                <p:cNvSpPr/>
                <p:nvPr/>
              </p:nvSpPr>
              <p:spPr>
                <a:xfrm>
                  <a:off x="6149155" y="336274"/>
                  <a:ext cx="616379" cy="616379"/>
                </a:xfrm>
                <a:prstGeom prst="rect">
                  <a:avLst/>
                </a:prstGeom>
                <a:noFill/>
                <a:ln w="1270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4" name="Rectangle 423">
                  <a:extLst>
                    <a:ext uri="{FF2B5EF4-FFF2-40B4-BE49-F238E27FC236}">
                      <a16:creationId xmlns:a16="http://schemas.microsoft.com/office/drawing/2014/main" id="{860683AB-5F27-42A5-B713-3EF31758345C}"/>
                    </a:ext>
                  </a:extLst>
                </p:cNvPr>
                <p:cNvSpPr/>
                <p:nvPr/>
              </p:nvSpPr>
              <p:spPr>
                <a:xfrm>
                  <a:off x="5532591" y="336274"/>
                  <a:ext cx="616379" cy="616379"/>
                </a:xfrm>
                <a:prstGeom prst="rect">
                  <a:avLst/>
                </a:prstGeom>
                <a:noFill/>
                <a:ln w="1270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5" name="Rectangle 424">
                  <a:extLst>
                    <a:ext uri="{FF2B5EF4-FFF2-40B4-BE49-F238E27FC236}">
                      <a16:creationId xmlns:a16="http://schemas.microsoft.com/office/drawing/2014/main" id="{6611047B-AE17-4718-8063-7DFB8C2F4559}"/>
                    </a:ext>
                  </a:extLst>
                </p:cNvPr>
                <p:cNvSpPr/>
                <p:nvPr/>
              </p:nvSpPr>
              <p:spPr>
                <a:xfrm>
                  <a:off x="4921933" y="4020155"/>
                  <a:ext cx="616379" cy="616379"/>
                </a:xfrm>
                <a:prstGeom prst="rect">
                  <a:avLst/>
                </a:prstGeom>
                <a:noFill/>
                <a:ln w="1270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6" name="Rectangle 425">
                  <a:extLst>
                    <a:ext uri="{FF2B5EF4-FFF2-40B4-BE49-F238E27FC236}">
                      <a16:creationId xmlns:a16="http://schemas.microsoft.com/office/drawing/2014/main" id="{39B03B8F-C462-4636-9354-9115A22A2549}"/>
                    </a:ext>
                  </a:extLst>
                </p:cNvPr>
                <p:cNvSpPr/>
                <p:nvPr/>
              </p:nvSpPr>
              <p:spPr>
                <a:xfrm>
                  <a:off x="4305028" y="4020156"/>
                  <a:ext cx="616379" cy="616379"/>
                </a:xfrm>
                <a:prstGeom prst="rect">
                  <a:avLst/>
                </a:prstGeom>
                <a:noFill/>
                <a:ln w="1270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7" name="Rectangle 426">
                  <a:extLst>
                    <a:ext uri="{FF2B5EF4-FFF2-40B4-BE49-F238E27FC236}">
                      <a16:creationId xmlns:a16="http://schemas.microsoft.com/office/drawing/2014/main" id="{366E8375-0254-4FA4-9340-8EA767B56538}"/>
                    </a:ext>
                  </a:extLst>
                </p:cNvPr>
                <p:cNvSpPr/>
                <p:nvPr/>
              </p:nvSpPr>
              <p:spPr>
                <a:xfrm>
                  <a:off x="3688464" y="4020156"/>
                  <a:ext cx="616379" cy="616379"/>
                </a:xfrm>
                <a:prstGeom prst="rect">
                  <a:avLst/>
                </a:prstGeom>
                <a:noFill/>
                <a:ln w="1270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8" name="Rectangle 427">
                  <a:extLst>
                    <a:ext uri="{FF2B5EF4-FFF2-40B4-BE49-F238E27FC236}">
                      <a16:creationId xmlns:a16="http://schemas.microsoft.com/office/drawing/2014/main" id="{72C970C1-87D8-4A6F-BD56-57C99A1D736B}"/>
                    </a:ext>
                  </a:extLst>
                </p:cNvPr>
                <p:cNvSpPr/>
                <p:nvPr/>
              </p:nvSpPr>
              <p:spPr>
                <a:xfrm>
                  <a:off x="4921869" y="4636533"/>
                  <a:ext cx="616574" cy="616379"/>
                </a:xfrm>
                <a:prstGeom prst="rect">
                  <a:avLst/>
                </a:prstGeom>
                <a:noFill/>
                <a:ln w="1270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9" name="Rectangle 428">
                  <a:extLst>
                    <a:ext uri="{FF2B5EF4-FFF2-40B4-BE49-F238E27FC236}">
                      <a16:creationId xmlns:a16="http://schemas.microsoft.com/office/drawing/2014/main" id="{46F39DC1-3E4F-42FC-805A-60C43D2BDA2D}"/>
                    </a:ext>
                  </a:extLst>
                </p:cNvPr>
                <p:cNvSpPr/>
                <p:nvPr/>
              </p:nvSpPr>
              <p:spPr>
                <a:xfrm>
                  <a:off x="4305158" y="4636534"/>
                  <a:ext cx="614863" cy="616379"/>
                </a:xfrm>
                <a:prstGeom prst="rect">
                  <a:avLst/>
                </a:prstGeom>
                <a:noFill/>
                <a:ln w="1270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0" name="Rectangle 429">
                  <a:extLst>
                    <a:ext uri="{FF2B5EF4-FFF2-40B4-BE49-F238E27FC236}">
                      <a16:creationId xmlns:a16="http://schemas.microsoft.com/office/drawing/2014/main" id="{A5ED202F-EA1D-4321-AF6C-E25C0153D1E4}"/>
                    </a:ext>
                  </a:extLst>
                </p:cNvPr>
                <p:cNvSpPr/>
                <p:nvPr/>
              </p:nvSpPr>
              <p:spPr>
                <a:xfrm>
                  <a:off x="3687282" y="4636534"/>
                  <a:ext cx="617691" cy="616379"/>
                </a:xfrm>
                <a:prstGeom prst="rect">
                  <a:avLst/>
                </a:prstGeom>
                <a:noFill/>
                <a:ln w="1270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1" name="Rectangle 430">
                  <a:extLst>
                    <a:ext uri="{FF2B5EF4-FFF2-40B4-BE49-F238E27FC236}">
                      <a16:creationId xmlns:a16="http://schemas.microsoft.com/office/drawing/2014/main" id="{C3200861-F68C-437B-816B-6E85126A1098}"/>
                    </a:ext>
                  </a:extLst>
                </p:cNvPr>
                <p:cNvSpPr/>
                <p:nvPr/>
              </p:nvSpPr>
              <p:spPr>
                <a:xfrm>
                  <a:off x="4921868" y="2787395"/>
                  <a:ext cx="616379" cy="616379"/>
                </a:xfrm>
                <a:prstGeom prst="rect">
                  <a:avLst/>
                </a:prstGeom>
                <a:noFill/>
                <a:ln w="1270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2" name="Rectangle 431">
                  <a:extLst>
                    <a:ext uri="{FF2B5EF4-FFF2-40B4-BE49-F238E27FC236}">
                      <a16:creationId xmlns:a16="http://schemas.microsoft.com/office/drawing/2014/main" id="{DEF909CC-8722-4FC0-9E77-7C5B0BA64570}"/>
                    </a:ext>
                  </a:extLst>
                </p:cNvPr>
                <p:cNvSpPr/>
                <p:nvPr/>
              </p:nvSpPr>
              <p:spPr>
                <a:xfrm>
                  <a:off x="4304963" y="2787396"/>
                  <a:ext cx="616379" cy="616379"/>
                </a:xfrm>
                <a:prstGeom prst="rect">
                  <a:avLst/>
                </a:prstGeom>
                <a:noFill/>
                <a:ln w="1270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3" name="Rectangle 432">
                  <a:extLst>
                    <a:ext uri="{FF2B5EF4-FFF2-40B4-BE49-F238E27FC236}">
                      <a16:creationId xmlns:a16="http://schemas.microsoft.com/office/drawing/2014/main" id="{6D6BF219-60F3-453D-B1B2-BD7AD3926B4B}"/>
                    </a:ext>
                  </a:extLst>
                </p:cNvPr>
                <p:cNvSpPr/>
                <p:nvPr/>
              </p:nvSpPr>
              <p:spPr>
                <a:xfrm>
                  <a:off x="3688399" y="2787396"/>
                  <a:ext cx="616379" cy="616379"/>
                </a:xfrm>
                <a:prstGeom prst="rect">
                  <a:avLst/>
                </a:prstGeom>
                <a:noFill/>
                <a:ln w="1270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4" name="Rectangle 433">
                  <a:extLst>
                    <a:ext uri="{FF2B5EF4-FFF2-40B4-BE49-F238E27FC236}">
                      <a16:creationId xmlns:a16="http://schemas.microsoft.com/office/drawing/2014/main" id="{84DBACB4-BBE6-45A7-8E3E-0C337764826C}"/>
                    </a:ext>
                  </a:extLst>
                </p:cNvPr>
                <p:cNvSpPr/>
                <p:nvPr/>
              </p:nvSpPr>
              <p:spPr>
                <a:xfrm>
                  <a:off x="4921998" y="3403773"/>
                  <a:ext cx="616379" cy="616379"/>
                </a:xfrm>
                <a:prstGeom prst="rect">
                  <a:avLst/>
                </a:prstGeom>
                <a:noFill/>
                <a:ln w="1270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5" name="Rectangle 434">
                  <a:extLst>
                    <a:ext uri="{FF2B5EF4-FFF2-40B4-BE49-F238E27FC236}">
                      <a16:creationId xmlns:a16="http://schemas.microsoft.com/office/drawing/2014/main" id="{3C0DEAD4-BCB2-4B7E-A8FE-C2CC0EF40A76}"/>
                    </a:ext>
                  </a:extLst>
                </p:cNvPr>
                <p:cNvSpPr/>
                <p:nvPr/>
              </p:nvSpPr>
              <p:spPr>
                <a:xfrm>
                  <a:off x="4305093" y="3403774"/>
                  <a:ext cx="616379" cy="616379"/>
                </a:xfrm>
                <a:prstGeom prst="rect">
                  <a:avLst/>
                </a:prstGeom>
                <a:noFill/>
                <a:ln w="1270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6" name="Rectangle 435">
                  <a:extLst>
                    <a:ext uri="{FF2B5EF4-FFF2-40B4-BE49-F238E27FC236}">
                      <a16:creationId xmlns:a16="http://schemas.microsoft.com/office/drawing/2014/main" id="{E0BF5F57-D047-4FED-9107-C3478597E322}"/>
                    </a:ext>
                  </a:extLst>
                </p:cNvPr>
                <p:cNvSpPr/>
                <p:nvPr/>
              </p:nvSpPr>
              <p:spPr>
                <a:xfrm>
                  <a:off x="3688529" y="3403774"/>
                  <a:ext cx="616379" cy="616379"/>
                </a:xfrm>
                <a:prstGeom prst="rect">
                  <a:avLst/>
                </a:prstGeom>
                <a:noFill/>
                <a:ln w="1270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7" name="Rectangle 436">
                  <a:extLst>
                    <a:ext uri="{FF2B5EF4-FFF2-40B4-BE49-F238E27FC236}">
                      <a16:creationId xmlns:a16="http://schemas.microsoft.com/office/drawing/2014/main" id="{65A53F9F-5C58-40DC-B175-77BF00DC815A}"/>
                    </a:ext>
                  </a:extLst>
                </p:cNvPr>
                <p:cNvSpPr/>
                <p:nvPr/>
              </p:nvSpPr>
              <p:spPr>
                <a:xfrm>
                  <a:off x="4921342" y="5252910"/>
                  <a:ext cx="616379" cy="506971"/>
                </a:xfrm>
                <a:prstGeom prst="rect">
                  <a:avLst/>
                </a:prstGeom>
                <a:noFill/>
                <a:ln w="1270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8" name="Rectangle 437">
                  <a:extLst>
                    <a:ext uri="{FF2B5EF4-FFF2-40B4-BE49-F238E27FC236}">
                      <a16:creationId xmlns:a16="http://schemas.microsoft.com/office/drawing/2014/main" id="{7F447147-D67C-49DE-A64F-6948A32DDDC8}"/>
                    </a:ext>
                  </a:extLst>
                </p:cNvPr>
                <p:cNvSpPr/>
                <p:nvPr/>
              </p:nvSpPr>
              <p:spPr>
                <a:xfrm>
                  <a:off x="4304437" y="5252911"/>
                  <a:ext cx="616379" cy="506971"/>
                </a:xfrm>
                <a:prstGeom prst="rect">
                  <a:avLst/>
                </a:prstGeom>
                <a:noFill/>
                <a:ln w="1270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9" name="Rectangle 438">
                  <a:extLst>
                    <a:ext uri="{FF2B5EF4-FFF2-40B4-BE49-F238E27FC236}">
                      <a16:creationId xmlns:a16="http://schemas.microsoft.com/office/drawing/2014/main" id="{7C4A7FCD-EABC-468E-AABA-D77DDF5ACE33}"/>
                    </a:ext>
                  </a:extLst>
                </p:cNvPr>
                <p:cNvSpPr/>
                <p:nvPr/>
              </p:nvSpPr>
              <p:spPr>
                <a:xfrm>
                  <a:off x="3687873" y="5252911"/>
                  <a:ext cx="615123" cy="506971"/>
                </a:xfrm>
                <a:prstGeom prst="rect">
                  <a:avLst/>
                </a:prstGeom>
                <a:noFill/>
                <a:ln w="1270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0" name="Rectangle 439">
                  <a:extLst>
                    <a:ext uri="{FF2B5EF4-FFF2-40B4-BE49-F238E27FC236}">
                      <a16:creationId xmlns:a16="http://schemas.microsoft.com/office/drawing/2014/main" id="{5CF81A6D-2B3A-451D-8776-EF9C98EBA711}"/>
                    </a:ext>
                  </a:extLst>
                </p:cNvPr>
                <p:cNvSpPr/>
                <p:nvPr/>
              </p:nvSpPr>
              <p:spPr>
                <a:xfrm>
                  <a:off x="4920816" y="2177882"/>
                  <a:ext cx="616379" cy="616379"/>
                </a:xfrm>
                <a:prstGeom prst="rect">
                  <a:avLst/>
                </a:prstGeom>
                <a:noFill/>
                <a:ln w="1270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1" name="Rectangle 440">
                  <a:extLst>
                    <a:ext uri="{FF2B5EF4-FFF2-40B4-BE49-F238E27FC236}">
                      <a16:creationId xmlns:a16="http://schemas.microsoft.com/office/drawing/2014/main" id="{DCDBB6DF-4A1A-47E7-A0F2-8040FA4C972F}"/>
                    </a:ext>
                  </a:extLst>
                </p:cNvPr>
                <p:cNvSpPr/>
                <p:nvPr/>
              </p:nvSpPr>
              <p:spPr>
                <a:xfrm>
                  <a:off x="4303911" y="2177883"/>
                  <a:ext cx="616379" cy="616379"/>
                </a:xfrm>
                <a:prstGeom prst="rect">
                  <a:avLst/>
                </a:prstGeom>
                <a:noFill/>
                <a:ln w="1270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2" name="Rectangle 441">
                  <a:extLst>
                    <a:ext uri="{FF2B5EF4-FFF2-40B4-BE49-F238E27FC236}">
                      <a16:creationId xmlns:a16="http://schemas.microsoft.com/office/drawing/2014/main" id="{21926036-85FF-44E8-83EE-5153CDE3F8CF}"/>
                    </a:ext>
                  </a:extLst>
                </p:cNvPr>
                <p:cNvSpPr/>
                <p:nvPr/>
              </p:nvSpPr>
              <p:spPr>
                <a:xfrm>
                  <a:off x="3687347" y="2177883"/>
                  <a:ext cx="616379" cy="616379"/>
                </a:xfrm>
                <a:prstGeom prst="rect">
                  <a:avLst/>
                </a:prstGeom>
                <a:noFill/>
                <a:ln w="1270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3" name="Rectangle 442">
                  <a:extLst>
                    <a:ext uri="{FF2B5EF4-FFF2-40B4-BE49-F238E27FC236}">
                      <a16:creationId xmlns:a16="http://schemas.microsoft.com/office/drawing/2014/main" id="{6B87117E-9C82-4D0B-BE0F-D4CFAAB44AD7}"/>
                    </a:ext>
                  </a:extLst>
                </p:cNvPr>
                <p:cNvSpPr/>
                <p:nvPr/>
              </p:nvSpPr>
              <p:spPr>
                <a:xfrm>
                  <a:off x="4920751" y="945122"/>
                  <a:ext cx="616379" cy="616379"/>
                </a:xfrm>
                <a:prstGeom prst="rect">
                  <a:avLst/>
                </a:prstGeom>
                <a:noFill/>
                <a:ln w="1270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4" name="Rectangle 443">
                  <a:extLst>
                    <a:ext uri="{FF2B5EF4-FFF2-40B4-BE49-F238E27FC236}">
                      <a16:creationId xmlns:a16="http://schemas.microsoft.com/office/drawing/2014/main" id="{FC7F65A5-CB23-4F38-AB10-1AF969420F16}"/>
                    </a:ext>
                  </a:extLst>
                </p:cNvPr>
                <p:cNvSpPr/>
                <p:nvPr/>
              </p:nvSpPr>
              <p:spPr>
                <a:xfrm>
                  <a:off x="4303846" y="945123"/>
                  <a:ext cx="616379" cy="616379"/>
                </a:xfrm>
                <a:prstGeom prst="rect">
                  <a:avLst/>
                </a:prstGeom>
                <a:noFill/>
                <a:ln w="1270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5" name="Rectangle 444">
                  <a:extLst>
                    <a:ext uri="{FF2B5EF4-FFF2-40B4-BE49-F238E27FC236}">
                      <a16:creationId xmlns:a16="http://schemas.microsoft.com/office/drawing/2014/main" id="{80746E0A-DC4A-46B6-806E-E4F7C27E5EA9}"/>
                    </a:ext>
                  </a:extLst>
                </p:cNvPr>
                <p:cNvSpPr/>
                <p:nvPr/>
              </p:nvSpPr>
              <p:spPr>
                <a:xfrm>
                  <a:off x="3687282" y="945123"/>
                  <a:ext cx="616379" cy="616379"/>
                </a:xfrm>
                <a:prstGeom prst="rect">
                  <a:avLst/>
                </a:prstGeom>
                <a:noFill/>
                <a:ln w="1270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6" name="Rectangle 445">
                  <a:extLst>
                    <a:ext uri="{FF2B5EF4-FFF2-40B4-BE49-F238E27FC236}">
                      <a16:creationId xmlns:a16="http://schemas.microsoft.com/office/drawing/2014/main" id="{64755BE3-0308-4F7B-AD0D-35D4C0F95797}"/>
                    </a:ext>
                  </a:extLst>
                </p:cNvPr>
                <p:cNvSpPr/>
                <p:nvPr/>
              </p:nvSpPr>
              <p:spPr>
                <a:xfrm>
                  <a:off x="4920881" y="1561500"/>
                  <a:ext cx="616379" cy="616379"/>
                </a:xfrm>
                <a:prstGeom prst="rect">
                  <a:avLst/>
                </a:prstGeom>
                <a:noFill/>
                <a:ln w="1270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7" name="Rectangle 446">
                  <a:extLst>
                    <a:ext uri="{FF2B5EF4-FFF2-40B4-BE49-F238E27FC236}">
                      <a16:creationId xmlns:a16="http://schemas.microsoft.com/office/drawing/2014/main" id="{E87130FD-D3E3-4C14-BBCA-3E580CD6C4D3}"/>
                    </a:ext>
                  </a:extLst>
                </p:cNvPr>
                <p:cNvSpPr/>
                <p:nvPr/>
              </p:nvSpPr>
              <p:spPr>
                <a:xfrm>
                  <a:off x="4303976" y="1561501"/>
                  <a:ext cx="616379" cy="616379"/>
                </a:xfrm>
                <a:prstGeom prst="rect">
                  <a:avLst/>
                </a:prstGeom>
                <a:noFill/>
                <a:ln w="1270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8" name="Rectangle 447">
                  <a:extLst>
                    <a:ext uri="{FF2B5EF4-FFF2-40B4-BE49-F238E27FC236}">
                      <a16:creationId xmlns:a16="http://schemas.microsoft.com/office/drawing/2014/main" id="{4492A847-FA3D-4033-90F2-65683896F6AE}"/>
                    </a:ext>
                  </a:extLst>
                </p:cNvPr>
                <p:cNvSpPr/>
                <p:nvPr/>
              </p:nvSpPr>
              <p:spPr>
                <a:xfrm>
                  <a:off x="3687412" y="1561501"/>
                  <a:ext cx="616379" cy="616379"/>
                </a:xfrm>
                <a:prstGeom prst="rect">
                  <a:avLst/>
                </a:prstGeom>
                <a:noFill/>
                <a:ln w="1270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9" name="Rectangle 448">
                  <a:extLst>
                    <a:ext uri="{FF2B5EF4-FFF2-40B4-BE49-F238E27FC236}">
                      <a16:creationId xmlns:a16="http://schemas.microsoft.com/office/drawing/2014/main" id="{C5FC1A6C-368E-4DD5-8392-14A591E1BEE8}"/>
                    </a:ext>
                  </a:extLst>
                </p:cNvPr>
                <p:cNvSpPr/>
                <p:nvPr/>
              </p:nvSpPr>
              <p:spPr>
                <a:xfrm>
                  <a:off x="4920751" y="335604"/>
                  <a:ext cx="616379" cy="616379"/>
                </a:xfrm>
                <a:prstGeom prst="rect">
                  <a:avLst/>
                </a:prstGeom>
                <a:noFill/>
                <a:ln w="1270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0" name="Rectangle 449">
                  <a:extLst>
                    <a:ext uri="{FF2B5EF4-FFF2-40B4-BE49-F238E27FC236}">
                      <a16:creationId xmlns:a16="http://schemas.microsoft.com/office/drawing/2014/main" id="{92C36ED4-5D49-4A6F-995F-F8F04CE87BAB}"/>
                    </a:ext>
                  </a:extLst>
                </p:cNvPr>
                <p:cNvSpPr/>
                <p:nvPr/>
              </p:nvSpPr>
              <p:spPr>
                <a:xfrm>
                  <a:off x="4303846" y="335605"/>
                  <a:ext cx="616379" cy="616379"/>
                </a:xfrm>
                <a:prstGeom prst="rect">
                  <a:avLst/>
                </a:prstGeom>
                <a:noFill/>
                <a:ln w="1270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1" name="Rectangle 450">
                  <a:extLst>
                    <a:ext uri="{FF2B5EF4-FFF2-40B4-BE49-F238E27FC236}">
                      <a16:creationId xmlns:a16="http://schemas.microsoft.com/office/drawing/2014/main" id="{CE2A0C7F-8A78-45E0-B417-A877010D23C5}"/>
                    </a:ext>
                  </a:extLst>
                </p:cNvPr>
                <p:cNvSpPr/>
                <p:nvPr/>
              </p:nvSpPr>
              <p:spPr>
                <a:xfrm>
                  <a:off x="3687282" y="335605"/>
                  <a:ext cx="616379" cy="616379"/>
                </a:xfrm>
                <a:prstGeom prst="rect">
                  <a:avLst/>
                </a:prstGeom>
                <a:noFill/>
                <a:ln w="1270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2" name="Rectangle 451">
                  <a:extLst>
                    <a:ext uri="{FF2B5EF4-FFF2-40B4-BE49-F238E27FC236}">
                      <a16:creationId xmlns:a16="http://schemas.microsoft.com/office/drawing/2014/main" id="{B4680955-14A6-4CF2-BC3E-1816DB823AA9}"/>
                    </a:ext>
                  </a:extLst>
                </p:cNvPr>
                <p:cNvSpPr/>
                <p:nvPr/>
              </p:nvSpPr>
              <p:spPr>
                <a:xfrm>
                  <a:off x="3070778" y="4020155"/>
                  <a:ext cx="616379" cy="616379"/>
                </a:xfrm>
                <a:prstGeom prst="rect">
                  <a:avLst/>
                </a:prstGeom>
                <a:noFill/>
                <a:ln w="1270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3" name="Rectangle 452">
                  <a:extLst>
                    <a:ext uri="{FF2B5EF4-FFF2-40B4-BE49-F238E27FC236}">
                      <a16:creationId xmlns:a16="http://schemas.microsoft.com/office/drawing/2014/main" id="{60046804-CA27-4742-A0AD-0566D5B9CCFE}"/>
                    </a:ext>
                  </a:extLst>
                </p:cNvPr>
                <p:cNvSpPr/>
                <p:nvPr/>
              </p:nvSpPr>
              <p:spPr>
                <a:xfrm>
                  <a:off x="2453873" y="4020156"/>
                  <a:ext cx="616379" cy="616379"/>
                </a:xfrm>
                <a:prstGeom prst="rect">
                  <a:avLst/>
                </a:prstGeom>
                <a:noFill/>
                <a:ln w="1270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4" name="Rectangle 453">
                  <a:extLst>
                    <a:ext uri="{FF2B5EF4-FFF2-40B4-BE49-F238E27FC236}">
                      <a16:creationId xmlns:a16="http://schemas.microsoft.com/office/drawing/2014/main" id="{D6B90123-1AAA-4DB5-9C41-A7632150F0FE}"/>
                    </a:ext>
                  </a:extLst>
                </p:cNvPr>
                <p:cNvSpPr/>
                <p:nvPr/>
              </p:nvSpPr>
              <p:spPr>
                <a:xfrm>
                  <a:off x="1837309" y="4020156"/>
                  <a:ext cx="616379" cy="616379"/>
                </a:xfrm>
                <a:prstGeom prst="rect">
                  <a:avLst/>
                </a:prstGeom>
                <a:noFill/>
                <a:ln w="1270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5" name="Rectangle 454">
                  <a:extLst>
                    <a:ext uri="{FF2B5EF4-FFF2-40B4-BE49-F238E27FC236}">
                      <a16:creationId xmlns:a16="http://schemas.microsoft.com/office/drawing/2014/main" id="{956A0AFC-B10B-4FF8-BE7C-6696A4FD683E}"/>
                    </a:ext>
                  </a:extLst>
                </p:cNvPr>
                <p:cNvSpPr/>
                <p:nvPr/>
              </p:nvSpPr>
              <p:spPr>
                <a:xfrm>
                  <a:off x="3070908" y="4636533"/>
                  <a:ext cx="616379" cy="616379"/>
                </a:xfrm>
                <a:prstGeom prst="rect">
                  <a:avLst/>
                </a:prstGeom>
                <a:noFill/>
                <a:ln w="1270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6" name="Rectangle 455">
                  <a:extLst>
                    <a:ext uri="{FF2B5EF4-FFF2-40B4-BE49-F238E27FC236}">
                      <a16:creationId xmlns:a16="http://schemas.microsoft.com/office/drawing/2014/main" id="{018AA86F-7DDA-4000-9D11-E29AB86651ED}"/>
                    </a:ext>
                  </a:extLst>
                </p:cNvPr>
                <p:cNvSpPr/>
                <p:nvPr/>
              </p:nvSpPr>
              <p:spPr>
                <a:xfrm>
                  <a:off x="2454003" y="4636534"/>
                  <a:ext cx="616379" cy="616379"/>
                </a:xfrm>
                <a:prstGeom prst="rect">
                  <a:avLst/>
                </a:prstGeom>
                <a:noFill/>
                <a:ln w="1270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7" name="Rectangle 456">
                  <a:extLst>
                    <a:ext uri="{FF2B5EF4-FFF2-40B4-BE49-F238E27FC236}">
                      <a16:creationId xmlns:a16="http://schemas.microsoft.com/office/drawing/2014/main" id="{48EF5D82-D301-4478-8271-D05D6CE746E9}"/>
                    </a:ext>
                  </a:extLst>
                </p:cNvPr>
                <p:cNvSpPr/>
                <p:nvPr/>
              </p:nvSpPr>
              <p:spPr>
                <a:xfrm>
                  <a:off x="1836127" y="4636534"/>
                  <a:ext cx="617691" cy="616379"/>
                </a:xfrm>
                <a:prstGeom prst="rect">
                  <a:avLst/>
                </a:prstGeom>
                <a:noFill/>
                <a:ln w="1270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8" name="Rectangle 457">
                  <a:extLst>
                    <a:ext uri="{FF2B5EF4-FFF2-40B4-BE49-F238E27FC236}">
                      <a16:creationId xmlns:a16="http://schemas.microsoft.com/office/drawing/2014/main" id="{61532E31-55AB-4AF7-977D-3D1B58B88CF2}"/>
                    </a:ext>
                  </a:extLst>
                </p:cNvPr>
                <p:cNvSpPr/>
                <p:nvPr/>
              </p:nvSpPr>
              <p:spPr>
                <a:xfrm>
                  <a:off x="3070713" y="2787395"/>
                  <a:ext cx="616379" cy="616379"/>
                </a:xfrm>
                <a:prstGeom prst="rect">
                  <a:avLst/>
                </a:prstGeom>
                <a:noFill/>
                <a:ln w="1270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9" name="Rectangle 458">
                  <a:extLst>
                    <a:ext uri="{FF2B5EF4-FFF2-40B4-BE49-F238E27FC236}">
                      <a16:creationId xmlns:a16="http://schemas.microsoft.com/office/drawing/2014/main" id="{7C30DFD5-B24A-488E-A2B5-6AA611642090}"/>
                    </a:ext>
                  </a:extLst>
                </p:cNvPr>
                <p:cNvSpPr/>
                <p:nvPr/>
              </p:nvSpPr>
              <p:spPr>
                <a:xfrm>
                  <a:off x="2453808" y="2787396"/>
                  <a:ext cx="616379" cy="616379"/>
                </a:xfrm>
                <a:prstGeom prst="rect">
                  <a:avLst/>
                </a:prstGeom>
                <a:noFill/>
                <a:ln w="1270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0" name="Rectangle 459">
                  <a:extLst>
                    <a:ext uri="{FF2B5EF4-FFF2-40B4-BE49-F238E27FC236}">
                      <a16:creationId xmlns:a16="http://schemas.microsoft.com/office/drawing/2014/main" id="{1CC6956F-18AC-439D-BC82-1EDF51BADEBC}"/>
                    </a:ext>
                  </a:extLst>
                </p:cNvPr>
                <p:cNvSpPr/>
                <p:nvPr/>
              </p:nvSpPr>
              <p:spPr>
                <a:xfrm>
                  <a:off x="1837244" y="2787396"/>
                  <a:ext cx="616379" cy="616379"/>
                </a:xfrm>
                <a:prstGeom prst="rect">
                  <a:avLst/>
                </a:prstGeom>
                <a:noFill/>
                <a:ln w="1270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1" name="Rectangle 460">
                  <a:extLst>
                    <a:ext uri="{FF2B5EF4-FFF2-40B4-BE49-F238E27FC236}">
                      <a16:creationId xmlns:a16="http://schemas.microsoft.com/office/drawing/2014/main" id="{F1269E37-08C0-46CD-A59D-7BCD315ABABA}"/>
                    </a:ext>
                  </a:extLst>
                </p:cNvPr>
                <p:cNvSpPr/>
                <p:nvPr/>
              </p:nvSpPr>
              <p:spPr>
                <a:xfrm>
                  <a:off x="3070843" y="3403773"/>
                  <a:ext cx="616379" cy="616379"/>
                </a:xfrm>
                <a:prstGeom prst="rect">
                  <a:avLst/>
                </a:prstGeom>
                <a:noFill/>
                <a:ln w="1270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2" name="Rectangle 461">
                  <a:extLst>
                    <a:ext uri="{FF2B5EF4-FFF2-40B4-BE49-F238E27FC236}">
                      <a16:creationId xmlns:a16="http://schemas.microsoft.com/office/drawing/2014/main" id="{DA9A370F-C904-4166-9A89-47CEDAC76323}"/>
                    </a:ext>
                  </a:extLst>
                </p:cNvPr>
                <p:cNvSpPr/>
                <p:nvPr/>
              </p:nvSpPr>
              <p:spPr>
                <a:xfrm>
                  <a:off x="2453938" y="3403774"/>
                  <a:ext cx="616379" cy="616379"/>
                </a:xfrm>
                <a:prstGeom prst="rect">
                  <a:avLst/>
                </a:prstGeom>
                <a:noFill/>
                <a:ln w="1270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3" name="Rectangle 462">
                  <a:extLst>
                    <a:ext uri="{FF2B5EF4-FFF2-40B4-BE49-F238E27FC236}">
                      <a16:creationId xmlns:a16="http://schemas.microsoft.com/office/drawing/2014/main" id="{DA9C6DFC-40CA-424B-B102-50A43DEC5FF6}"/>
                    </a:ext>
                  </a:extLst>
                </p:cNvPr>
                <p:cNvSpPr/>
                <p:nvPr/>
              </p:nvSpPr>
              <p:spPr>
                <a:xfrm>
                  <a:off x="1837374" y="3403774"/>
                  <a:ext cx="616379" cy="616379"/>
                </a:xfrm>
                <a:prstGeom prst="rect">
                  <a:avLst/>
                </a:prstGeom>
                <a:noFill/>
                <a:ln w="1270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4" name="Rectangle 463">
                  <a:extLst>
                    <a:ext uri="{FF2B5EF4-FFF2-40B4-BE49-F238E27FC236}">
                      <a16:creationId xmlns:a16="http://schemas.microsoft.com/office/drawing/2014/main" id="{27EBDF50-49F5-4D53-8869-88AF03ECE75E}"/>
                    </a:ext>
                  </a:extLst>
                </p:cNvPr>
                <p:cNvSpPr/>
                <p:nvPr/>
              </p:nvSpPr>
              <p:spPr>
                <a:xfrm>
                  <a:off x="3070187" y="5252910"/>
                  <a:ext cx="616379" cy="506971"/>
                </a:xfrm>
                <a:prstGeom prst="rect">
                  <a:avLst/>
                </a:prstGeom>
                <a:noFill/>
                <a:ln w="1270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5" name="Rectangle 464">
                  <a:extLst>
                    <a:ext uri="{FF2B5EF4-FFF2-40B4-BE49-F238E27FC236}">
                      <a16:creationId xmlns:a16="http://schemas.microsoft.com/office/drawing/2014/main" id="{2E759124-2930-4D4F-8379-6E302FA67BAF}"/>
                    </a:ext>
                  </a:extLst>
                </p:cNvPr>
                <p:cNvSpPr/>
                <p:nvPr/>
              </p:nvSpPr>
              <p:spPr>
                <a:xfrm>
                  <a:off x="2453282" y="5252911"/>
                  <a:ext cx="616379" cy="506971"/>
                </a:xfrm>
                <a:prstGeom prst="rect">
                  <a:avLst/>
                </a:prstGeom>
                <a:noFill/>
                <a:ln w="1270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6" name="Rectangle 465">
                  <a:extLst>
                    <a:ext uri="{FF2B5EF4-FFF2-40B4-BE49-F238E27FC236}">
                      <a16:creationId xmlns:a16="http://schemas.microsoft.com/office/drawing/2014/main" id="{AD9CF60E-39D5-4816-8373-F326DC76C75E}"/>
                    </a:ext>
                  </a:extLst>
                </p:cNvPr>
                <p:cNvSpPr/>
                <p:nvPr/>
              </p:nvSpPr>
              <p:spPr>
                <a:xfrm>
                  <a:off x="1836718" y="5252911"/>
                  <a:ext cx="615123" cy="506971"/>
                </a:xfrm>
                <a:prstGeom prst="rect">
                  <a:avLst/>
                </a:prstGeom>
                <a:noFill/>
                <a:ln w="1270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7" name="Rectangle 466">
                  <a:extLst>
                    <a:ext uri="{FF2B5EF4-FFF2-40B4-BE49-F238E27FC236}">
                      <a16:creationId xmlns:a16="http://schemas.microsoft.com/office/drawing/2014/main" id="{B6DA4BCE-33D8-40A4-B799-0BC81F636DE7}"/>
                    </a:ext>
                  </a:extLst>
                </p:cNvPr>
                <p:cNvSpPr/>
                <p:nvPr/>
              </p:nvSpPr>
              <p:spPr>
                <a:xfrm>
                  <a:off x="3069661" y="2177882"/>
                  <a:ext cx="616379" cy="616379"/>
                </a:xfrm>
                <a:prstGeom prst="rect">
                  <a:avLst/>
                </a:prstGeom>
                <a:noFill/>
                <a:ln w="1270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8" name="Rectangle 467">
                  <a:extLst>
                    <a:ext uri="{FF2B5EF4-FFF2-40B4-BE49-F238E27FC236}">
                      <a16:creationId xmlns:a16="http://schemas.microsoft.com/office/drawing/2014/main" id="{77A3CC33-3314-45CB-AC75-F440BD274AF1}"/>
                    </a:ext>
                  </a:extLst>
                </p:cNvPr>
                <p:cNvSpPr/>
                <p:nvPr/>
              </p:nvSpPr>
              <p:spPr>
                <a:xfrm>
                  <a:off x="2452756" y="2177883"/>
                  <a:ext cx="616379" cy="616379"/>
                </a:xfrm>
                <a:prstGeom prst="rect">
                  <a:avLst/>
                </a:prstGeom>
                <a:noFill/>
                <a:ln w="1270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9" name="Rectangle 468">
                  <a:extLst>
                    <a:ext uri="{FF2B5EF4-FFF2-40B4-BE49-F238E27FC236}">
                      <a16:creationId xmlns:a16="http://schemas.microsoft.com/office/drawing/2014/main" id="{912CD376-F8F1-48AD-A722-64E6F9CA1556}"/>
                    </a:ext>
                  </a:extLst>
                </p:cNvPr>
                <p:cNvSpPr/>
                <p:nvPr/>
              </p:nvSpPr>
              <p:spPr>
                <a:xfrm>
                  <a:off x="1836192" y="2177883"/>
                  <a:ext cx="616379" cy="616379"/>
                </a:xfrm>
                <a:prstGeom prst="rect">
                  <a:avLst/>
                </a:prstGeom>
                <a:noFill/>
                <a:ln w="1270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0" name="Rectangle 469">
                  <a:extLst>
                    <a:ext uri="{FF2B5EF4-FFF2-40B4-BE49-F238E27FC236}">
                      <a16:creationId xmlns:a16="http://schemas.microsoft.com/office/drawing/2014/main" id="{05A3F6A0-4C7E-4853-BA0C-A10EE88BD9EC}"/>
                    </a:ext>
                  </a:extLst>
                </p:cNvPr>
                <p:cNvSpPr/>
                <p:nvPr/>
              </p:nvSpPr>
              <p:spPr>
                <a:xfrm>
                  <a:off x="3069596" y="945122"/>
                  <a:ext cx="616379" cy="616379"/>
                </a:xfrm>
                <a:prstGeom prst="rect">
                  <a:avLst/>
                </a:prstGeom>
                <a:noFill/>
                <a:ln w="1270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1" name="Rectangle 470">
                  <a:extLst>
                    <a:ext uri="{FF2B5EF4-FFF2-40B4-BE49-F238E27FC236}">
                      <a16:creationId xmlns:a16="http://schemas.microsoft.com/office/drawing/2014/main" id="{5460F501-328F-4130-B7A1-71A3F18C823A}"/>
                    </a:ext>
                  </a:extLst>
                </p:cNvPr>
                <p:cNvSpPr/>
                <p:nvPr/>
              </p:nvSpPr>
              <p:spPr>
                <a:xfrm>
                  <a:off x="2452691" y="945123"/>
                  <a:ext cx="616379" cy="616379"/>
                </a:xfrm>
                <a:prstGeom prst="rect">
                  <a:avLst/>
                </a:prstGeom>
                <a:noFill/>
                <a:ln w="1270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2" name="Rectangle 471">
                  <a:extLst>
                    <a:ext uri="{FF2B5EF4-FFF2-40B4-BE49-F238E27FC236}">
                      <a16:creationId xmlns:a16="http://schemas.microsoft.com/office/drawing/2014/main" id="{605E633B-7FB3-4212-BE9C-2B22EB1E8BBC}"/>
                    </a:ext>
                  </a:extLst>
                </p:cNvPr>
                <p:cNvSpPr/>
                <p:nvPr/>
              </p:nvSpPr>
              <p:spPr>
                <a:xfrm>
                  <a:off x="1836127" y="945123"/>
                  <a:ext cx="616379" cy="616379"/>
                </a:xfrm>
                <a:prstGeom prst="rect">
                  <a:avLst/>
                </a:prstGeom>
                <a:noFill/>
                <a:ln w="1270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3" name="Rectangle 472">
                  <a:extLst>
                    <a:ext uri="{FF2B5EF4-FFF2-40B4-BE49-F238E27FC236}">
                      <a16:creationId xmlns:a16="http://schemas.microsoft.com/office/drawing/2014/main" id="{775D5395-175E-4DC8-99B3-2B7F09DA1DBF}"/>
                    </a:ext>
                  </a:extLst>
                </p:cNvPr>
                <p:cNvSpPr/>
                <p:nvPr/>
              </p:nvSpPr>
              <p:spPr>
                <a:xfrm>
                  <a:off x="3069726" y="1561500"/>
                  <a:ext cx="616379" cy="616379"/>
                </a:xfrm>
                <a:prstGeom prst="rect">
                  <a:avLst/>
                </a:prstGeom>
                <a:noFill/>
                <a:ln w="1270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4" name="Rectangle 473">
                  <a:extLst>
                    <a:ext uri="{FF2B5EF4-FFF2-40B4-BE49-F238E27FC236}">
                      <a16:creationId xmlns:a16="http://schemas.microsoft.com/office/drawing/2014/main" id="{5E263224-316C-4BB6-8916-F90AB7DA23B1}"/>
                    </a:ext>
                  </a:extLst>
                </p:cNvPr>
                <p:cNvSpPr/>
                <p:nvPr/>
              </p:nvSpPr>
              <p:spPr>
                <a:xfrm>
                  <a:off x="2452821" y="1561501"/>
                  <a:ext cx="616379" cy="616379"/>
                </a:xfrm>
                <a:prstGeom prst="rect">
                  <a:avLst/>
                </a:prstGeom>
                <a:noFill/>
                <a:ln w="1270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5" name="Rectangle 474">
                  <a:extLst>
                    <a:ext uri="{FF2B5EF4-FFF2-40B4-BE49-F238E27FC236}">
                      <a16:creationId xmlns:a16="http://schemas.microsoft.com/office/drawing/2014/main" id="{E44C55CF-EE46-4779-9D55-498F68993D6D}"/>
                    </a:ext>
                  </a:extLst>
                </p:cNvPr>
                <p:cNvSpPr/>
                <p:nvPr/>
              </p:nvSpPr>
              <p:spPr>
                <a:xfrm>
                  <a:off x="1836257" y="1561501"/>
                  <a:ext cx="616379" cy="616379"/>
                </a:xfrm>
                <a:prstGeom prst="rect">
                  <a:avLst/>
                </a:prstGeom>
                <a:noFill/>
                <a:ln w="1270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6" name="Rectangle 475">
                  <a:extLst>
                    <a:ext uri="{FF2B5EF4-FFF2-40B4-BE49-F238E27FC236}">
                      <a16:creationId xmlns:a16="http://schemas.microsoft.com/office/drawing/2014/main" id="{FB9C5FED-D226-4882-BE3E-0945B1A0FC4A}"/>
                    </a:ext>
                  </a:extLst>
                </p:cNvPr>
                <p:cNvSpPr/>
                <p:nvPr/>
              </p:nvSpPr>
              <p:spPr>
                <a:xfrm>
                  <a:off x="2452561" y="178867"/>
                  <a:ext cx="616379" cy="156739"/>
                </a:xfrm>
                <a:prstGeom prst="rect">
                  <a:avLst/>
                </a:prstGeom>
                <a:noFill/>
                <a:ln w="1270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7" name="Rectangle 476">
                  <a:extLst>
                    <a:ext uri="{FF2B5EF4-FFF2-40B4-BE49-F238E27FC236}">
                      <a16:creationId xmlns:a16="http://schemas.microsoft.com/office/drawing/2014/main" id="{4D741B77-02BA-4E54-B440-22F35978297B}"/>
                    </a:ext>
                  </a:extLst>
                </p:cNvPr>
                <p:cNvSpPr/>
                <p:nvPr/>
              </p:nvSpPr>
              <p:spPr>
                <a:xfrm>
                  <a:off x="3069596" y="335604"/>
                  <a:ext cx="616379" cy="616379"/>
                </a:xfrm>
                <a:prstGeom prst="rect">
                  <a:avLst/>
                </a:prstGeom>
                <a:noFill/>
                <a:ln w="1270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8" name="Rectangle 477">
                  <a:extLst>
                    <a:ext uri="{FF2B5EF4-FFF2-40B4-BE49-F238E27FC236}">
                      <a16:creationId xmlns:a16="http://schemas.microsoft.com/office/drawing/2014/main" id="{91249547-EBBD-41A1-A417-A0BB45415011}"/>
                    </a:ext>
                  </a:extLst>
                </p:cNvPr>
                <p:cNvSpPr/>
                <p:nvPr/>
              </p:nvSpPr>
              <p:spPr>
                <a:xfrm>
                  <a:off x="2452691" y="335605"/>
                  <a:ext cx="616379" cy="616379"/>
                </a:xfrm>
                <a:prstGeom prst="rect">
                  <a:avLst/>
                </a:prstGeom>
                <a:noFill/>
                <a:ln w="1270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9" name="Rectangle 478">
                  <a:extLst>
                    <a:ext uri="{FF2B5EF4-FFF2-40B4-BE49-F238E27FC236}">
                      <a16:creationId xmlns:a16="http://schemas.microsoft.com/office/drawing/2014/main" id="{D634CC42-FB23-48CE-8B35-B74F88393128}"/>
                    </a:ext>
                  </a:extLst>
                </p:cNvPr>
                <p:cNvSpPr/>
                <p:nvPr/>
              </p:nvSpPr>
              <p:spPr>
                <a:xfrm>
                  <a:off x="1836127" y="335605"/>
                  <a:ext cx="616379" cy="616379"/>
                </a:xfrm>
                <a:prstGeom prst="rect">
                  <a:avLst/>
                </a:prstGeom>
                <a:noFill/>
                <a:ln w="1270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0" name="Rectangle 479">
                  <a:extLst>
                    <a:ext uri="{FF2B5EF4-FFF2-40B4-BE49-F238E27FC236}">
                      <a16:creationId xmlns:a16="http://schemas.microsoft.com/office/drawing/2014/main" id="{C8540648-33B1-4CBA-A7D2-EC5573117CD2}"/>
                    </a:ext>
                  </a:extLst>
                </p:cNvPr>
                <p:cNvSpPr/>
                <p:nvPr/>
              </p:nvSpPr>
              <p:spPr>
                <a:xfrm>
                  <a:off x="1209478" y="4020155"/>
                  <a:ext cx="616379" cy="616379"/>
                </a:xfrm>
                <a:prstGeom prst="rect">
                  <a:avLst/>
                </a:prstGeom>
                <a:noFill/>
                <a:ln w="1270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1" name="Rectangle 480">
                  <a:extLst>
                    <a:ext uri="{FF2B5EF4-FFF2-40B4-BE49-F238E27FC236}">
                      <a16:creationId xmlns:a16="http://schemas.microsoft.com/office/drawing/2014/main" id="{99559084-05F1-4A4B-AFBA-C59519B99AA7}"/>
                    </a:ext>
                  </a:extLst>
                </p:cNvPr>
                <p:cNvSpPr/>
                <p:nvPr/>
              </p:nvSpPr>
              <p:spPr>
                <a:xfrm>
                  <a:off x="592573" y="4020156"/>
                  <a:ext cx="616379" cy="616379"/>
                </a:xfrm>
                <a:prstGeom prst="rect">
                  <a:avLst/>
                </a:prstGeom>
                <a:noFill/>
                <a:ln w="1270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2" name="Rectangle 481">
                  <a:extLst>
                    <a:ext uri="{FF2B5EF4-FFF2-40B4-BE49-F238E27FC236}">
                      <a16:creationId xmlns:a16="http://schemas.microsoft.com/office/drawing/2014/main" id="{46391452-C781-42C9-94EB-070BC572494A}"/>
                    </a:ext>
                  </a:extLst>
                </p:cNvPr>
                <p:cNvSpPr/>
                <p:nvPr/>
              </p:nvSpPr>
              <p:spPr>
                <a:xfrm>
                  <a:off x="198152" y="4020156"/>
                  <a:ext cx="394236" cy="616379"/>
                </a:xfrm>
                <a:prstGeom prst="rect">
                  <a:avLst/>
                </a:prstGeom>
                <a:noFill/>
                <a:ln w="1270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3" name="Rectangle 482">
                  <a:extLst>
                    <a:ext uri="{FF2B5EF4-FFF2-40B4-BE49-F238E27FC236}">
                      <a16:creationId xmlns:a16="http://schemas.microsoft.com/office/drawing/2014/main" id="{05858425-54C9-462D-8273-EE2FA427BD97}"/>
                    </a:ext>
                  </a:extLst>
                </p:cNvPr>
                <p:cNvSpPr/>
                <p:nvPr/>
              </p:nvSpPr>
              <p:spPr>
                <a:xfrm>
                  <a:off x="1209608" y="4636533"/>
                  <a:ext cx="616379" cy="616379"/>
                </a:xfrm>
                <a:prstGeom prst="rect">
                  <a:avLst/>
                </a:prstGeom>
                <a:noFill/>
                <a:ln w="1270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4" name="Rectangle 483">
                  <a:extLst>
                    <a:ext uri="{FF2B5EF4-FFF2-40B4-BE49-F238E27FC236}">
                      <a16:creationId xmlns:a16="http://schemas.microsoft.com/office/drawing/2014/main" id="{911A7DD4-37D9-41C8-A47A-718FA9911793}"/>
                    </a:ext>
                  </a:extLst>
                </p:cNvPr>
                <p:cNvSpPr/>
                <p:nvPr/>
              </p:nvSpPr>
              <p:spPr>
                <a:xfrm>
                  <a:off x="592703" y="4636534"/>
                  <a:ext cx="616379" cy="616379"/>
                </a:xfrm>
                <a:prstGeom prst="rect">
                  <a:avLst/>
                </a:prstGeom>
                <a:noFill/>
                <a:ln w="1270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5" name="Rectangle 484">
                  <a:extLst>
                    <a:ext uri="{FF2B5EF4-FFF2-40B4-BE49-F238E27FC236}">
                      <a16:creationId xmlns:a16="http://schemas.microsoft.com/office/drawing/2014/main" id="{AA446A4D-A0F3-4538-92DD-1FA41A5DD55C}"/>
                    </a:ext>
                  </a:extLst>
                </p:cNvPr>
                <p:cNvSpPr/>
                <p:nvPr/>
              </p:nvSpPr>
              <p:spPr>
                <a:xfrm>
                  <a:off x="197443" y="4636534"/>
                  <a:ext cx="395075" cy="616379"/>
                </a:xfrm>
                <a:prstGeom prst="rect">
                  <a:avLst/>
                </a:prstGeom>
                <a:noFill/>
                <a:ln w="1270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6" name="Rectangle 485">
                  <a:extLst>
                    <a:ext uri="{FF2B5EF4-FFF2-40B4-BE49-F238E27FC236}">
                      <a16:creationId xmlns:a16="http://schemas.microsoft.com/office/drawing/2014/main" id="{7E71A902-7DDA-4754-BCEC-A67CF334965A}"/>
                    </a:ext>
                  </a:extLst>
                </p:cNvPr>
                <p:cNvSpPr/>
                <p:nvPr/>
              </p:nvSpPr>
              <p:spPr>
                <a:xfrm>
                  <a:off x="1209413" y="2787395"/>
                  <a:ext cx="616379" cy="616379"/>
                </a:xfrm>
                <a:prstGeom prst="rect">
                  <a:avLst/>
                </a:prstGeom>
                <a:noFill/>
                <a:ln w="1270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7" name="Rectangle 486">
                  <a:extLst>
                    <a:ext uri="{FF2B5EF4-FFF2-40B4-BE49-F238E27FC236}">
                      <a16:creationId xmlns:a16="http://schemas.microsoft.com/office/drawing/2014/main" id="{EEC8279D-47A8-4E1D-A738-BF1046F1677C}"/>
                    </a:ext>
                  </a:extLst>
                </p:cNvPr>
                <p:cNvSpPr/>
                <p:nvPr/>
              </p:nvSpPr>
              <p:spPr>
                <a:xfrm>
                  <a:off x="592508" y="2787396"/>
                  <a:ext cx="616379" cy="616379"/>
                </a:xfrm>
                <a:prstGeom prst="rect">
                  <a:avLst/>
                </a:prstGeom>
                <a:noFill/>
                <a:ln w="1270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8" name="Rectangle 487">
                  <a:extLst>
                    <a:ext uri="{FF2B5EF4-FFF2-40B4-BE49-F238E27FC236}">
                      <a16:creationId xmlns:a16="http://schemas.microsoft.com/office/drawing/2014/main" id="{F442728C-ECA6-4891-AE0D-CCEB5A28D10C}"/>
                    </a:ext>
                  </a:extLst>
                </p:cNvPr>
                <p:cNvSpPr/>
                <p:nvPr/>
              </p:nvSpPr>
              <p:spPr>
                <a:xfrm>
                  <a:off x="198087" y="2787396"/>
                  <a:ext cx="394236" cy="616379"/>
                </a:xfrm>
                <a:prstGeom prst="rect">
                  <a:avLst/>
                </a:prstGeom>
                <a:noFill/>
                <a:ln w="1270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9" name="Rectangle 488">
                  <a:extLst>
                    <a:ext uri="{FF2B5EF4-FFF2-40B4-BE49-F238E27FC236}">
                      <a16:creationId xmlns:a16="http://schemas.microsoft.com/office/drawing/2014/main" id="{FA7C4D1B-4583-425C-99FD-6003E02FEBFD}"/>
                    </a:ext>
                  </a:extLst>
                </p:cNvPr>
                <p:cNvSpPr/>
                <p:nvPr/>
              </p:nvSpPr>
              <p:spPr>
                <a:xfrm>
                  <a:off x="1209543" y="3403773"/>
                  <a:ext cx="616379" cy="616379"/>
                </a:xfrm>
                <a:prstGeom prst="rect">
                  <a:avLst/>
                </a:prstGeom>
                <a:noFill/>
                <a:ln w="1270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0" name="Rectangle 489">
                  <a:extLst>
                    <a:ext uri="{FF2B5EF4-FFF2-40B4-BE49-F238E27FC236}">
                      <a16:creationId xmlns:a16="http://schemas.microsoft.com/office/drawing/2014/main" id="{8C4588A0-1B17-4551-B5B1-658BE3967472}"/>
                    </a:ext>
                  </a:extLst>
                </p:cNvPr>
                <p:cNvSpPr/>
                <p:nvPr/>
              </p:nvSpPr>
              <p:spPr>
                <a:xfrm>
                  <a:off x="592638" y="3403774"/>
                  <a:ext cx="616379" cy="616379"/>
                </a:xfrm>
                <a:prstGeom prst="rect">
                  <a:avLst/>
                </a:prstGeom>
                <a:noFill/>
                <a:ln w="1270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1" name="Rectangle 490">
                  <a:extLst>
                    <a:ext uri="{FF2B5EF4-FFF2-40B4-BE49-F238E27FC236}">
                      <a16:creationId xmlns:a16="http://schemas.microsoft.com/office/drawing/2014/main" id="{85BF5648-1B71-497B-95E4-7F0601F963B6}"/>
                    </a:ext>
                  </a:extLst>
                </p:cNvPr>
                <p:cNvSpPr/>
                <p:nvPr/>
              </p:nvSpPr>
              <p:spPr>
                <a:xfrm>
                  <a:off x="198217" y="3403774"/>
                  <a:ext cx="394236" cy="616379"/>
                </a:xfrm>
                <a:prstGeom prst="rect">
                  <a:avLst/>
                </a:prstGeom>
                <a:noFill/>
                <a:ln w="1270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2" name="Rectangle 491">
                  <a:extLst>
                    <a:ext uri="{FF2B5EF4-FFF2-40B4-BE49-F238E27FC236}">
                      <a16:creationId xmlns:a16="http://schemas.microsoft.com/office/drawing/2014/main" id="{8B974B1C-A9A8-4A95-B259-29EF8D4E14BA}"/>
                    </a:ext>
                  </a:extLst>
                </p:cNvPr>
                <p:cNvSpPr/>
                <p:nvPr/>
              </p:nvSpPr>
              <p:spPr>
                <a:xfrm>
                  <a:off x="1208887" y="5252910"/>
                  <a:ext cx="616379" cy="506971"/>
                </a:xfrm>
                <a:prstGeom prst="rect">
                  <a:avLst/>
                </a:prstGeom>
                <a:noFill/>
                <a:ln w="1270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3" name="Rectangle 492">
                  <a:extLst>
                    <a:ext uri="{FF2B5EF4-FFF2-40B4-BE49-F238E27FC236}">
                      <a16:creationId xmlns:a16="http://schemas.microsoft.com/office/drawing/2014/main" id="{3FC05347-9D23-42E4-80C6-D5205E0F0078}"/>
                    </a:ext>
                  </a:extLst>
                </p:cNvPr>
                <p:cNvSpPr/>
                <p:nvPr/>
              </p:nvSpPr>
              <p:spPr>
                <a:xfrm>
                  <a:off x="591982" y="5252911"/>
                  <a:ext cx="616379" cy="506971"/>
                </a:xfrm>
                <a:prstGeom prst="rect">
                  <a:avLst/>
                </a:prstGeom>
                <a:noFill/>
                <a:ln w="1270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4" name="Rectangle 493">
                  <a:extLst>
                    <a:ext uri="{FF2B5EF4-FFF2-40B4-BE49-F238E27FC236}">
                      <a16:creationId xmlns:a16="http://schemas.microsoft.com/office/drawing/2014/main" id="{D54D9710-467F-4C64-8E80-2DFEFF5F292A}"/>
                    </a:ext>
                  </a:extLst>
                </p:cNvPr>
                <p:cNvSpPr/>
                <p:nvPr/>
              </p:nvSpPr>
              <p:spPr>
                <a:xfrm>
                  <a:off x="197108" y="5252911"/>
                  <a:ext cx="393433" cy="506971"/>
                </a:xfrm>
                <a:prstGeom prst="rect">
                  <a:avLst/>
                </a:prstGeom>
                <a:noFill/>
                <a:ln w="1270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5" name="Rectangle 494">
                  <a:extLst>
                    <a:ext uri="{FF2B5EF4-FFF2-40B4-BE49-F238E27FC236}">
                      <a16:creationId xmlns:a16="http://schemas.microsoft.com/office/drawing/2014/main" id="{E30D305A-26E3-48F7-A0F2-5E6EB32AA4A8}"/>
                    </a:ext>
                  </a:extLst>
                </p:cNvPr>
                <p:cNvSpPr/>
                <p:nvPr/>
              </p:nvSpPr>
              <p:spPr>
                <a:xfrm>
                  <a:off x="1208361" y="2177882"/>
                  <a:ext cx="616379" cy="616379"/>
                </a:xfrm>
                <a:prstGeom prst="rect">
                  <a:avLst/>
                </a:prstGeom>
                <a:noFill/>
                <a:ln w="1270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6" name="Rectangle 495">
                  <a:extLst>
                    <a:ext uri="{FF2B5EF4-FFF2-40B4-BE49-F238E27FC236}">
                      <a16:creationId xmlns:a16="http://schemas.microsoft.com/office/drawing/2014/main" id="{EDC801D4-38A2-4B4D-808E-C5F4315B4281}"/>
                    </a:ext>
                  </a:extLst>
                </p:cNvPr>
                <p:cNvSpPr/>
                <p:nvPr/>
              </p:nvSpPr>
              <p:spPr>
                <a:xfrm>
                  <a:off x="591456" y="2177883"/>
                  <a:ext cx="616379" cy="616379"/>
                </a:xfrm>
                <a:prstGeom prst="rect">
                  <a:avLst/>
                </a:prstGeom>
                <a:noFill/>
                <a:ln w="1270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7" name="Rectangle 496">
                  <a:extLst>
                    <a:ext uri="{FF2B5EF4-FFF2-40B4-BE49-F238E27FC236}">
                      <a16:creationId xmlns:a16="http://schemas.microsoft.com/office/drawing/2014/main" id="{5535DD5B-6A4C-4F01-8626-F6C36BDBEC7F}"/>
                    </a:ext>
                  </a:extLst>
                </p:cNvPr>
                <p:cNvSpPr/>
                <p:nvPr/>
              </p:nvSpPr>
              <p:spPr>
                <a:xfrm>
                  <a:off x="197035" y="2177883"/>
                  <a:ext cx="394236" cy="616379"/>
                </a:xfrm>
                <a:prstGeom prst="rect">
                  <a:avLst/>
                </a:prstGeom>
                <a:noFill/>
                <a:ln w="1270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8" name="Rectangle 497">
                  <a:extLst>
                    <a:ext uri="{FF2B5EF4-FFF2-40B4-BE49-F238E27FC236}">
                      <a16:creationId xmlns:a16="http://schemas.microsoft.com/office/drawing/2014/main" id="{3CBDCA2F-08CB-4683-A58A-58AAC1526EEC}"/>
                    </a:ext>
                  </a:extLst>
                </p:cNvPr>
                <p:cNvSpPr/>
                <p:nvPr/>
              </p:nvSpPr>
              <p:spPr>
                <a:xfrm>
                  <a:off x="1208296" y="945122"/>
                  <a:ext cx="616379" cy="616379"/>
                </a:xfrm>
                <a:prstGeom prst="rect">
                  <a:avLst/>
                </a:prstGeom>
                <a:noFill/>
                <a:ln w="1270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9" name="Rectangle 498">
                  <a:extLst>
                    <a:ext uri="{FF2B5EF4-FFF2-40B4-BE49-F238E27FC236}">
                      <a16:creationId xmlns:a16="http://schemas.microsoft.com/office/drawing/2014/main" id="{8AAB699C-6252-4792-B6AD-770AB00CA01F}"/>
                    </a:ext>
                  </a:extLst>
                </p:cNvPr>
                <p:cNvSpPr/>
                <p:nvPr/>
              </p:nvSpPr>
              <p:spPr>
                <a:xfrm>
                  <a:off x="591391" y="945123"/>
                  <a:ext cx="616379" cy="616379"/>
                </a:xfrm>
                <a:prstGeom prst="rect">
                  <a:avLst/>
                </a:prstGeom>
                <a:noFill/>
                <a:ln w="1270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0" name="Rectangle 499">
                  <a:extLst>
                    <a:ext uri="{FF2B5EF4-FFF2-40B4-BE49-F238E27FC236}">
                      <a16:creationId xmlns:a16="http://schemas.microsoft.com/office/drawing/2014/main" id="{3EE8F335-ACAC-4D48-A6D4-80CFAD942B7D}"/>
                    </a:ext>
                  </a:extLst>
                </p:cNvPr>
                <p:cNvSpPr/>
                <p:nvPr/>
              </p:nvSpPr>
              <p:spPr>
                <a:xfrm>
                  <a:off x="196970" y="945123"/>
                  <a:ext cx="394236" cy="616379"/>
                </a:xfrm>
                <a:prstGeom prst="rect">
                  <a:avLst/>
                </a:prstGeom>
                <a:noFill/>
                <a:ln w="1270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1" name="Rectangle 500">
                  <a:extLst>
                    <a:ext uri="{FF2B5EF4-FFF2-40B4-BE49-F238E27FC236}">
                      <a16:creationId xmlns:a16="http://schemas.microsoft.com/office/drawing/2014/main" id="{130F1CBF-490B-46D9-B9E2-99F3CA6F2915}"/>
                    </a:ext>
                  </a:extLst>
                </p:cNvPr>
                <p:cNvSpPr/>
                <p:nvPr/>
              </p:nvSpPr>
              <p:spPr>
                <a:xfrm>
                  <a:off x="1208426" y="1561500"/>
                  <a:ext cx="616379" cy="616379"/>
                </a:xfrm>
                <a:prstGeom prst="rect">
                  <a:avLst/>
                </a:prstGeom>
                <a:noFill/>
                <a:ln w="1270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2" name="Rectangle 501">
                  <a:extLst>
                    <a:ext uri="{FF2B5EF4-FFF2-40B4-BE49-F238E27FC236}">
                      <a16:creationId xmlns:a16="http://schemas.microsoft.com/office/drawing/2014/main" id="{003F1E35-2BFA-4FFB-B6BC-32FE0BB24090}"/>
                    </a:ext>
                  </a:extLst>
                </p:cNvPr>
                <p:cNvSpPr/>
                <p:nvPr/>
              </p:nvSpPr>
              <p:spPr>
                <a:xfrm>
                  <a:off x="591521" y="1561501"/>
                  <a:ext cx="616379" cy="616379"/>
                </a:xfrm>
                <a:prstGeom prst="rect">
                  <a:avLst/>
                </a:prstGeom>
                <a:noFill/>
                <a:ln w="1270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3" name="Rectangle 502">
                  <a:extLst>
                    <a:ext uri="{FF2B5EF4-FFF2-40B4-BE49-F238E27FC236}">
                      <a16:creationId xmlns:a16="http://schemas.microsoft.com/office/drawing/2014/main" id="{20766538-AE36-45B7-AE19-2D617B739026}"/>
                    </a:ext>
                  </a:extLst>
                </p:cNvPr>
                <p:cNvSpPr/>
                <p:nvPr/>
              </p:nvSpPr>
              <p:spPr>
                <a:xfrm>
                  <a:off x="197100" y="1561501"/>
                  <a:ext cx="394236" cy="616379"/>
                </a:xfrm>
                <a:prstGeom prst="rect">
                  <a:avLst/>
                </a:prstGeom>
                <a:noFill/>
                <a:ln w="1270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4" name="Rectangle 503">
                  <a:extLst>
                    <a:ext uri="{FF2B5EF4-FFF2-40B4-BE49-F238E27FC236}">
                      <a16:creationId xmlns:a16="http://schemas.microsoft.com/office/drawing/2014/main" id="{38F70C3F-1CB7-4BF0-A975-6E103BC9D070}"/>
                    </a:ext>
                  </a:extLst>
                </p:cNvPr>
                <p:cNvSpPr/>
                <p:nvPr/>
              </p:nvSpPr>
              <p:spPr>
                <a:xfrm>
                  <a:off x="1208166" y="178866"/>
                  <a:ext cx="616379" cy="156739"/>
                </a:xfrm>
                <a:prstGeom prst="rect">
                  <a:avLst/>
                </a:prstGeom>
                <a:noFill/>
                <a:ln w="1270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5" name="Rectangle 504">
                  <a:extLst>
                    <a:ext uri="{FF2B5EF4-FFF2-40B4-BE49-F238E27FC236}">
                      <a16:creationId xmlns:a16="http://schemas.microsoft.com/office/drawing/2014/main" id="{47B8F038-7A03-499C-86BC-872DC8D0474E}"/>
                    </a:ext>
                  </a:extLst>
                </p:cNvPr>
                <p:cNvSpPr/>
                <p:nvPr/>
              </p:nvSpPr>
              <p:spPr>
                <a:xfrm>
                  <a:off x="591261" y="178867"/>
                  <a:ext cx="616379" cy="156739"/>
                </a:xfrm>
                <a:prstGeom prst="rect">
                  <a:avLst/>
                </a:prstGeom>
                <a:noFill/>
                <a:ln w="1270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6" name="Rectangle 505">
                  <a:extLst>
                    <a:ext uri="{FF2B5EF4-FFF2-40B4-BE49-F238E27FC236}">
                      <a16:creationId xmlns:a16="http://schemas.microsoft.com/office/drawing/2014/main" id="{408C74C4-15A2-40A1-B051-CFE6848AAB8A}"/>
                    </a:ext>
                  </a:extLst>
                </p:cNvPr>
                <p:cNvSpPr/>
                <p:nvPr/>
              </p:nvSpPr>
              <p:spPr>
                <a:xfrm>
                  <a:off x="196840" y="178867"/>
                  <a:ext cx="394236" cy="156739"/>
                </a:xfrm>
                <a:prstGeom prst="rect">
                  <a:avLst/>
                </a:prstGeom>
                <a:noFill/>
                <a:ln w="1270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7" name="Rectangle 506">
                  <a:extLst>
                    <a:ext uri="{FF2B5EF4-FFF2-40B4-BE49-F238E27FC236}">
                      <a16:creationId xmlns:a16="http://schemas.microsoft.com/office/drawing/2014/main" id="{C7C7E2CE-10FB-4AB1-9D16-C2E79844F0C5}"/>
                    </a:ext>
                  </a:extLst>
                </p:cNvPr>
                <p:cNvSpPr/>
                <p:nvPr/>
              </p:nvSpPr>
              <p:spPr>
                <a:xfrm>
                  <a:off x="1208296" y="335604"/>
                  <a:ext cx="616379" cy="616379"/>
                </a:xfrm>
                <a:prstGeom prst="rect">
                  <a:avLst/>
                </a:prstGeom>
                <a:noFill/>
                <a:ln w="1270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8" name="Rectangle 507">
                  <a:extLst>
                    <a:ext uri="{FF2B5EF4-FFF2-40B4-BE49-F238E27FC236}">
                      <a16:creationId xmlns:a16="http://schemas.microsoft.com/office/drawing/2014/main" id="{94F11243-3D3A-4467-A3C1-50ECBF4F7C7F}"/>
                    </a:ext>
                  </a:extLst>
                </p:cNvPr>
                <p:cNvSpPr/>
                <p:nvPr/>
              </p:nvSpPr>
              <p:spPr>
                <a:xfrm>
                  <a:off x="591391" y="335605"/>
                  <a:ext cx="616379" cy="616379"/>
                </a:xfrm>
                <a:prstGeom prst="rect">
                  <a:avLst/>
                </a:prstGeom>
                <a:noFill/>
                <a:ln w="1270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9" name="Rectangle 508">
                  <a:extLst>
                    <a:ext uri="{FF2B5EF4-FFF2-40B4-BE49-F238E27FC236}">
                      <a16:creationId xmlns:a16="http://schemas.microsoft.com/office/drawing/2014/main" id="{F3ED31B8-AC3B-4D73-A08C-8F8085E8B3DA}"/>
                    </a:ext>
                  </a:extLst>
                </p:cNvPr>
                <p:cNvSpPr/>
                <p:nvPr/>
              </p:nvSpPr>
              <p:spPr>
                <a:xfrm>
                  <a:off x="196970" y="335605"/>
                  <a:ext cx="394236" cy="616379"/>
                </a:xfrm>
                <a:prstGeom prst="rect">
                  <a:avLst/>
                </a:prstGeom>
                <a:noFill/>
                <a:ln w="1270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0" name="Rectangle 509">
                  <a:extLst>
                    <a:ext uri="{FF2B5EF4-FFF2-40B4-BE49-F238E27FC236}">
                      <a16:creationId xmlns:a16="http://schemas.microsoft.com/office/drawing/2014/main" id="{3B67070C-015F-4198-97C4-2C295D37E866}"/>
                    </a:ext>
                  </a:extLst>
                </p:cNvPr>
                <p:cNvSpPr/>
                <p:nvPr/>
              </p:nvSpPr>
              <p:spPr>
                <a:xfrm>
                  <a:off x="10602057" y="5026751"/>
                  <a:ext cx="1391920" cy="371474"/>
                </a:xfrm>
                <a:prstGeom prst="rect">
                  <a:avLst/>
                </a:prstGeom>
                <a:solidFill>
                  <a:srgbClr val="3A7EF0"/>
                </a:solidFill>
                <a:ln w="762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/>
                    <a:t>Concept #7</a:t>
                  </a:r>
                </a:p>
              </p:txBody>
            </p:sp>
            <p:sp>
              <p:nvSpPr>
                <p:cNvPr id="511" name="Rectangle 510">
                  <a:extLst>
                    <a:ext uri="{FF2B5EF4-FFF2-40B4-BE49-F238E27FC236}">
                      <a16:creationId xmlns:a16="http://schemas.microsoft.com/office/drawing/2014/main" id="{C0A1BAB9-60B7-43A4-9437-C0D94C205451}"/>
                    </a:ext>
                  </a:extLst>
                </p:cNvPr>
                <p:cNvSpPr/>
                <p:nvPr/>
              </p:nvSpPr>
              <p:spPr>
                <a:xfrm>
                  <a:off x="198217" y="179537"/>
                  <a:ext cx="11795760" cy="5581014"/>
                </a:xfrm>
                <a:prstGeom prst="rect">
                  <a:avLst/>
                </a:prstGeom>
                <a:noFill/>
                <a:ln w="762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512" name="Group 511">
                  <a:extLst>
                    <a:ext uri="{FF2B5EF4-FFF2-40B4-BE49-F238E27FC236}">
                      <a16:creationId xmlns:a16="http://schemas.microsoft.com/office/drawing/2014/main" id="{063C75E1-4382-4DC5-8E32-6D46A790D7D1}"/>
                    </a:ext>
                  </a:extLst>
                </p:cNvPr>
                <p:cNvGrpSpPr/>
                <p:nvPr/>
              </p:nvGrpSpPr>
              <p:grpSpPr>
                <a:xfrm>
                  <a:off x="201736" y="189332"/>
                  <a:ext cx="4612659" cy="914401"/>
                  <a:chOff x="201736" y="179172"/>
                  <a:chExt cx="4612659" cy="914401"/>
                </a:xfrm>
              </p:grpSpPr>
              <p:sp>
                <p:nvSpPr>
                  <p:cNvPr id="515" name="Rectangle 514">
                    <a:extLst>
                      <a:ext uri="{FF2B5EF4-FFF2-40B4-BE49-F238E27FC236}">
                        <a16:creationId xmlns:a16="http://schemas.microsoft.com/office/drawing/2014/main" id="{6476D20B-61CF-4F21-B6AF-CBFACF393E4C}"/>
                      </a:ext>
                    </a:extLst>
                  </p:cNvPr>
                  <p:cNvSpPr/>
                  <p:nvPr/>
                </p:nvSpPr>
                <p:spPr>
                  <a:xfrm>
                    <a:off x="201736" y="179172"/>
                    <a:ext cx="914401" cy="914401"/>
                  </a:xfrm>
                  <a:prstGeom prst="rect">
                    <a:avLst/>
                  </a:prstGeom>
                  <a:solidFill>
                    <a:srgbClr val="3A7EF0"/>
                  </a:solidFill>
                  <a:ln w="7620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16" name="Rectangle 515">
                    <a:extLst>
                      <a:ext uri="{FF2B5EF4-FFF2-40B4-BE49-F238E27FC236}">
                        <a16:creationId xmlns:a16="http://schemas.microsoft.com/office/drawing/2014/main" id="{C1F958E9-61DD-48E6-AD55-B3A5A9BF5FE6}"/>
                      </a:ext>
                    </a:extLst>
                  </p:cNvPr>
                  <p:cNvSpPr/>
                  <p:nvPr/>
                </p:nvSpPr>
                <p:spPr>
                  <a:xfrm>
                    <a:off x="1109161" y="179172"/>
                    <a:ext cx="3705234" cy="914401"/>
                  </a:xfrm>
                  <a:prstGeom prst="rect">
                    <a:avLst/>
                  </a:prstGeom>
                  <a:solidFill>
                    <a:srgbClr val="3A7EF0"/>
                  </a:solidFill>
                  <a:ln w="7620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r>
                      <a:rPr lang="en-US" sz="2800" b="1"/>
                      <a:t>Concept Generation</a:t>
                    </a:r>
                  </a:p>
                </p:txBody>
              </p:sp>
            </p:grpSp>
            <p:sp>
              <p:nvSpPr>
                <p:cNvPr id="513" name="Rectangle 512">
                  <a:extLst>
                    <a:ext uri="{FF2B5EF4-FFF2-40B4-BE49-F238E27FC236}">
                      <a16:creationId xmlns:a16="http://schemas.microsoft.com/office/drawing/2014/main" id="{092B1B36-14BA-4CAF-9B34-1456DACD4879}"/>
                    </a:ext>
                  </a:extLst>
                </p:cNvPr>
                <p:cNvSpPr/>
                <p:nvPr/>
              </p:nvSpPr>
              <p:spPr>
                <a:xfrm>
                  <a:off x="9210137" y="4510632"/>
                  <a:ext cx="2783840" cy="506971"/>
                </a:xfrm>
                <a:prstGeom prst="rect">
                  <a:avLst/>
                </a:prstGeom>
                <a:solidFill>
                  <a:srgbClr val="3A7EF0"/>
                </a:solidFill>
                <a:ln w="762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/>
                    <a:t>Locking Springs</a:t>
                  </a:r>
                </a:p>
              </p:txBody>
            </p:sp>
            <p:sp>
              <p:nvSpPr>
                <p:cNvPr id="514" name="Rectangle 513">
                  <a:extLst>
                    <a:ext uri="{FF2B5EF4-FFF2-40B4-BE49-F238E27FC236}">
                      <a16:creationId xmlns:a16="http://schemas.microsoft.com/office/drawing/2014/main" id="{ED27A056-C91E-4D5C-B672-6D73CCC1C370}"/>
                    </a:ext>
                  </a:extLst>
                </p:cNvPr>
                <p:cNvSpPr/>
                <p:nvPr/>
              </p:nvSpPr>
              <p:spPr>
                <a:xfrm>
                  <a:off x="9210137" y="5017603"/>
                  <a:ext cx="1391920" cy="371474"/>
                </a:xfrm>
                <a:prstGeom prst="rect">
                  <a:avLst/>
                </a:prstGeom>
                <a:solidFill>
                  <a:srgbClr val="3A7EF0"/>
                </a:solidFill>
                <a:ln w="762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/>
                    <a:t>Team 515</a:t>
                  </a:r>
                </a:p>
              </p:txBody>
            </p:sp>
          </p:grpSp>
        </p:grpSp>
        <p:sp>
          <p:nvSpPr>
            <p:cNvPr id="521" name="Rectangle 520">
              <a:extLst>
                <a:ext uri="{FF2B5EF4-FFF2-40B4-BE49-F238E27FC236}">
                  <a16:creationId xmlns:a16="http://schemas.microsoft.com/office/drawing/2014/main" id="{FBB8C3B6-168C-4331-9409-7BADEECFAD4D}"/>
                </a:ext>
              </a:extLst>
            </p:cNvPr>
            <p:cNvSpPr/>
            <p:nvPr/>
          </p:nvSpPr>
          <p:spPr>
            <a:xfrm>
              <a:off x="10602057" y="5440913"/>
              <a:ext cx="1391920" cy="371474"/>
            </a:xfrm>
            <a:prstGeom prst="rect">
              <a:avLst/>
            </a:prstGeom>
            <a:solidFill>
              <a:srgbClr val="3A7EF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/>
                <a:t>Matt Fowler</a:t>
              </a:r>
            </a:p>
          </p:txBody>
        </p:sp>
        <p:sp>
          <p:nvSpPr>
            <p:cNvPr id="522" name="Rectangle 521">
              <a:extLst>
                <a:ext uri="{FF2B5EF4-FFF2-40B4-BE49-F238E27FC236}">
                  <a16:creationId xmlns:a16="http://schemas.microsoft.com/office/drawing/2014/main" id="{257C7F3F-AE49-43BF-9FE7-B8D7B232BCA6}"/>
                </a:ext>
              </a:extLst>
            </p:cNvPr>
            <p:cNvSpPr/>
            <p:nvPr/>
          </p:nvSpPr>
          <p:spPr>
            <a:xfrm>
              <a:off x="9210137" y="5440913"/>
              <a:ext cx="1391920" cy="371474"/>
            </a:xfrm>
            <a:prstGeom prst="rect">
              <a:avLst/>
            </a:prstGeom>
            <a:solidFill>
              <a:srgbClr val="3A7EF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/>
                <a:t>Page 2/2</a:t>
              </a:r>
            </a:p>
          </p:txBody>
        </p:sp>
      </p:grpSp>
      <p:grpSp>
        <p:nvGrpSpPr>
          <p:cNvPr id="517" name="Group 516">
            <a:extLst>
              <a:ext uri="{FF2B5EF4-FFF2-40B4-BE49-F238E27FC236}">
                <a16:creationId xmlns:a16="http://schemas.microsoft.com/office/drawing/2014/main" id="{8327A803-2CEE-4E73-B8E2-ABC9FCE8741C}"/>
              </a:ext>
            </a:extLst>
          </p:cNvPr>
          <p:cNvGrpSpPr/>
          <p:nvPr/>
        </p:nvGrpSpPr>
        <p:grpSpPr>
          <a:xfrm>
            <a:off x="201332" y="226738"/>
            <a:ext cx="914805" cy="914400"/>
            <a:chOff x="3618799" y="1492035"/>
            <a:chExt cx="914805" cy="914400"/>
          </a:xfrm>
        </p:grpSpPr>
        <p:sp>
          <p:nvSpPr>
            <p:cNvPr id="518" name="Oval 517">
              <a:extLst>
                <a:ext uri="{FF2B5EF4-FFF2-40B4-BE49-F238E27FC236}">
                  <a16:creationId xmlns:a16="http://schemas.microsoft.com/office/drawing/2014/main" id="{02676473-45D4-49A2-8777-CCA2082E41D5}"/>
                </a:ext>
              </a:extLst>
            </p:cNvPr>
            <p:cNvSpPr/>
            <p:nvPr/>
          </p:nvSpPr>
          <p:spPr>
            <a:xfrm>
              <a:off x="3722617" y="1594485"/>
              <a:ext cx="710565" cy="710565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519" name="Graphic 518" descr="New Moon">
              <a:extLst>
                <a:ext uri="{FF2B5EF4-FFF2-40B4-BE49-F238E27FC236}">
                  <a16:creationId xmlns:a16="http://schemas.microsoft.com/office/drawing/2014/main" id="{34353FE1-9350-4E0C-9C2C-FBA43D7D97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618799" y="1492035"/>
              <a:ext cx="914400" cy="914400"/>
            </a:xfrm>
            <a:prstGeom prst="rect">
              <a:avLst/>
            </a:prstGeom>
          </p:spPr>
        </p:pic>
        <p:pic>
          <p:nvPicPr>
            <p:cNvPr id="520" name="Graphic 519" descr="Waning Gibbous Moon">
              <a:extLst>
                <a:ext uri="{FF2B5EF4-FFF2-40B4-BE49-F238E27FC236}">
                  <a16:creationId xmlns:a16="http://schemas.microsoft.com/office/drawing/2014/main" id="{FF98EE7A-1436-4EF5-B3E9-82FAB677728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619204" y="1492035"/>
              <a:ext cx="914400" cy="914400"/>
            </a:xfrm>
            <a:prstGeom prst="rect">
              <a:avLst/>
            </a:prstGeom>
          </p:spPr>
        </p:pic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17E014-05B9-4D52-9A9C-6C33B2A14E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D9DD918-79A5-4772-AE2B-05750926903F}"/>
              </a:ext>
            </a:extLst>
          </p:cNvPr>
          <p:cNvGrpSpPr/>
          <p:nvPr/>
        </p:nvGrpSpPr>
        <p:grpSpPr>
          <a:xfrm>
            <a:off x="915028" y="1283309"/>
            <a:ext cx="8129989" cy="4168536"/>
            <a:chOff x="915028" y="1283309"/>
            <a:chExt cx="8129989" cy="4168536"/>
          </a:xfrm>
        </p:grpSpPr>
        <p:pic>
          <p:nvPicPr>
            <p:cNvPr id="295" name="Picture 294">
              <a:extLst>
                <a:ext uri="{FF2B5EF4-FFF2-40B4-BE49-F238E27FC236}">
                  <a16:creationId xmlns:a16="http://schemas.microsoft.com/office/drawing/2014/main" id="{EA64E3F8-C3FA-4E9B-9FA2-5E5A9447FCC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6200000" flipH="1">
              <a:off x="6056410" y="1420093"/>
              <a:ext cx="1414606" cy="3887543"/>
            </a:xfrm>
            <a:prstGeom prst="rect">
              <a:avLst/>
            </a:prstGeom>
          </p:spPr>
        </p:pic>
        <p:grpSp>
          <p:nvGrpSpPr>
            <p:cNvPr id="314" name="Group 313">
              <a:extLst>
                <a:ext uri="{FF2B5EF4-FFF2-40B4-BE49-F238E27FC236}">
                  <a16:creationId xmlns:a16="http://schemas.microsoft.com/office/drawing/2014/main" id="{00E3EF0A-E3AA-454C-8FFB-3BF2DADCF1CD}"/>
                </a:ext>
              </a:extLst>
            </p:cNvPr>
            <p:cNvGrpSpPr/>
            <p:nvPr/>
          </p:nvGrpSpPr>
          <p:grpSpPr>
            <a:xfrm flipV="1">
              <a:off x="3682486" y="2477358"/>
              <a:ext cx="5201671" cy="2917689"/>
              <a:chOff x="4226917" y="1656712"/>
              <a:chExt cx="5201671" cy="2917689"/>
            </a:xfrm>
          </p:grpSpPr>
          <p:sp>
            <p:nvSpPr>
              <p:cNvPr id="315" name="Rectangle: Rounded Corners 314">
                <a:extLst>
                  <a:ext uri="{FF2B5EF4-FFF2-40B4-BE49-F238E27FC236}">
                    <a16:creationId xmlns:a16="http://schemas.microsoft.com/office/drawing/2014/main" id="{D385A16C-6350-4C76-A552-4525771FF910}"/>
                  </a:ext>
                </a:extLst>
              </p:cNvPr>
              <p:cNvSpPr/>
              <p:nvPr/>
            </p:nvSpPr>
            <p:spPr>
              <a:xfrm rot="16200000">
                <a:off x="8763107" y="1942348"/>
                <a:ext cx="670215" cy="269822"/>
              </a:xfrm>
              <a:prstGeom prst="roundRect">
                <a:avLst/>
              </a:prstGeom>
              <a:solidFill>
                <a:schemeClr val="bg2">
                  <a:lumMod val="75000"/>
                </a:schemeClr>
              </a:solidFill>
              <a:ln w="3810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16" name="Isosceles Triangle 315">
                <a:extLst>
                  <a:ext uri="{FF2B5EF4-FFF2-40B4-BE49-F238E27FC236}">
                    <a16:creationId xmlns:a16="http://schemas.microsoft.com/office/drawing/2014/main" id="{9F49C57C-7D14-4BFE-AD53-06945F25092F}"/>
                  </a:ext>
                </a:extLst>
              </p:cNvPr>
              <p:cNvSpPr/>
              <p:nvPr/>
            </p:nvSpPr>
            <p:spPr>
              <a:xfrm rot="10800000" flipH="1">
                <a:off x="4226917" y="3117450"/>
                <a:ext cx="288259" cy="289706"/>
              </a:xfrm>
              <a:prstGeom prst="triangle">
                <a:avLst/>
              </a:prstGeom>
              <a:solidFill>
                <a:srgbClr val="92D05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17" name="Block Arc 316">
                <a:extLst>
                  <a:ext uri="{FF2B5EF4-FFF2-40B4-BE49-F238E27FC236}">
                    <a16:creationId xmlns:a16="http://schemas.microsoft.com/office/drawing/2014/main" id="{AF633957-0090-42E9-8F8E-B7FA7F3840D4}"/>
                  </a:ext>
                </a:extLst>
              </p:cNvPr>
              <p:cNvSpPr/>
              <p:nvPr/>
            </p:nvSpPr>
            <p:spPr>
              <a:xfrm>
                <a:off x="4229514" y="1660499"/>
                <a:ext cx="1695940" cy="2913902"/>
              </a:xfrm>
              <a:prstGeom prst="blockArc">
                <a:avLst>
                  <a:gd name="adj1" fmla="val 10800000"/>
                  <a:gd name="adj2" fmla="val 16166646"/>
                  <a:gd name="adj3" fmla="val 16940"/>
                </a:avLst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8" name="Rectangle 317">
                <a:extLst>
                  <a:ext uri="{FF2B5EF4-FFF2-40B4-BE49-F238E27FC236}">
                    <a16:creationId xmlns:a16="http://schemas.microsoft.com/office/drawing/2014/main" id="{D8CCC25F-EDE5-4025-8BD3-85DC09A861C3}"/>
                  </a:ext>
                </a:extLst>
              </p:cNvPr>
              <p:cNvSpPr/>
              <p:nvPr/>
            </p:nvSpPr>
            <p:spPr>
              <a:xfrm rot="5400000">
                <a:off x="7023867" y="-333930"/>
                <a:ext cx="288259" cy="4269544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19" name="Rectangle: Rounded Corners 318">
                <a:extLst>
                  <a:ext uri="{FF2B5EF4-FFF2-40B4-BE49-F238E27FC236}">
                    <a16:creationId xmlns:a16="http://schemas.microsoft.com/office/drawing/2014/main" id="{2D506880-C251-46F3-8236-8FB0B86DD962}"/>
                  </a:ext>
                </a:extLst>
              </p:cNvPr>
              <p:cNvSpPr/>
              <p:nvPr/>
            </p:nvSpPr>
            <p:spPr>
              <a:xfrm rot="16200000">
                <a:off x="8836236" y="2077397"/>
                <a:ext cx="523957" cy="660747"/>
              </a:xfrm>
              <a:prstGeom prst="roundRect">
                <a:avLst/>
              </a:prstGeom>
              <a:pattFill prst="narHorz">
                <a:fgClr>
                  <a:srgbClr val="FF0000"/>
                </a:fgClr>
                <a:bgClr>
                  <a:srgbClr val="FFFF00"/>
                </a:bgClr>
              </a:patt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ACD8365-33C0-4F5A-937F-7B22BE157592}"/>
                </a:ext>
              </a:extLst>
            </p:cNvPr>
            <p:cNvGrpSpPr/>
            <p:nvPr/>
          </p:nvGrpSpPr>
          <p:grpSpPr>
            <a:xfrm>
              <a:off x="3685975" y="1338361"/>
              <a:ext cx="5201671" cy="2917689"/>
              <a:chOff x="4226917" y="1656712"/>
              <a:chExt cx="5201671" cy="2917689"/>
            </a:xfrm>
          </p:grpSpPr>
          <p:sp>
            <p:nvSpPr>
              <p:cNvPr id="285" name="Rectangle: Rounded Corners 284">
                <a:extLst>
                  <a:ext uri="{FF2B5EF4-FFF2-40B4-BE49-F238E27FC236}">
                    <a16:creationId xmlns:a16="http://schemas.microsoft.com/office/drawing/2014/main" id="{9BAB3AD9-F5B8-4579-B265-7A3AF6B56EF2}"/>
                  </a:ext>
                </a:extLst>
              </p:cNvPr>
              <p:cNvSpPr/>
              <p:nvPr/>
            </p:nvSpPr>
            <p:spPr>
              <a:xfrm rot="16200000">
                <a:off x="8763107" y="1942348"/>
                <a:ext cx="670215" cy="269822"/>
              </a:xfrm>
              <a:prstGeom prst="roundRect">
                <a:avLst/>
              </a:prstGeom>
              <a:solidFill>
                <a:schemeClr val="bg2">
                  <a:lumMod val="75000"/>
                </a:schemeClr>
              </a:solidFill>
              <a:ln w="3810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81" name="Isosceles Triangle 280">
                <a:extLst>
                  <a:ext uri="{FF2B5EF4-FFF2-40B4-BE49-F238E27FC236}">
                    <a16:creationId xmlns:a16="http://schemas.microsoft.com/office/drawing/2014/main" id="{E20A1E08-0BC4-4279-880A-51929A83C463}"/>
                  </a:ext>
                </a:extLst>
              </p:cNvPr>
              <p:cNvSpPr/>
              <p:nvPr/>
            </p:nvSpPr>
            <p:spPr>
              <a:xfrm rot="10800000" flipH="1">
                <a:off x="4226917" y="3113640"/>
                <a:ext cx="288259" cy="289706"/>
              </a:xfrm>
              <a:prstGeom prst="triangle">
                <a:avLst/>
              </a:prstGeom>
              <a:solidFill>
                <a:srgbClr val="92D05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7" name="Block Arc 16">
                <a:extLst>
                  <a:ext uri="{FF2B5EF4-FFF2-40B4-BE49-F238E27FC236}">
                    <a16:creationId xmlns:a16="http://schemas.microsoft.com/office/drawing/2014/main" id="{60A69076-3816-416B-AED2-0809EF63FBBF}"/>
                  </a:ext>
                </a:extLst>
              </p:cNvPr>
              <p:cNvSpPr/>
              <p:nvPr/>
            </p:nvSpPr>
            <p:spPr>
              <a:xfrm>
                <a:off x="4229514" y="1660499"/>
                <a:ext cx="1695940" cy="2913902"/>
              </a:xfrm>
              <a:prstGeom prst="blockArc">
                <a:avLst>
                  <a:gd name="adj1" fmla="val 10800000"/>
                  <a:gd name="adj2" fmla="val 16166646"/>
                  <a:gd name="adj3" fmla="val 16940"/>
                </a:avLst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732ED68-34A8-483F-9434-013263E07903}"/>
                  </a:ext>
                </a:extLst>
              </p:cNvPr>
              <p:cNvSpPr/>
              <p:nvPr/>
            </p:nvSpPr>
            <p:spPr>
              <a:xfrm rot="5400000">
                <a:off x="7023867" y="-333930"/>
                <a:ext cx="288259" cy="4269544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89" name="Rectangle: Rounded Corners 288">
                <a:extLst>
                  <a:ext uri="{FF2B5EF4-FFF2-40B4-BE49-F238E27FC236}">
                    <a16:creationId xmlns:a16="http://schemas.microsoft.com/office/drawing/2014/main" id="{C0DE1E3B-D7DC-4D70-BD61-276102586A88}"/>
                  </a:ext>
                </a:extLst>
              </p:cNvPr>
              <p:cNvSpPr/>
              <p:nvPr/>
            </p:nvSpPr>
            <p:spPr>
              <a:xfrm rot="16200000">
                <a:off x="8836236" y="2077397"/>
                <a:ext cx="523957" cy="660747"/>
              </a:xfrm>
              <a:prstGeom prst="roundRect">
                <a:avLst/>
              </a:prstGeom>
              <a:pattFill prst="narHorz">
                <a:fgClr>
                  <a:srgbClr val="FF0000"/>
                </a:fgClr>
                <a:bgClr>
                  <a:srgbClr val="FFFF00"/>
                </a:bgClr>
              </a:patt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294" name="Rectangle: Rounded Corners 293">
              <a:extLst>
                <a:ext uri="{FF2B5EF4-FFF2-40B4-BE49-F238E27FC236}">
                  <a16:creationId xmlns:a16="http://schemas.microsoft.com/office/drawing/2014/main" id="{483836DD-9A6E-4176-8C40-C9A960E069EC}"/>
                </a:ext>
              </a:extLst>
            </p:cNvPr>
            <p:cNvSpPr/>
            <p:nvPr/>
          </p:nvSpPr>
          <p:spPr>
            <a:xfrm rot="16200000">
              <a:off x="2719531" y="1675609"/>
              <a:ext cx="496762" cy="3384921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296" name="Group 295">
              <a:extLst>
                <a:ext uri="{FF2B5EF4-FFF2-40B4-BE49-F238E27FC236}">
                  <a16:creationId xmlns:a16="http://schemas.microsoft.com/office/drawing/2014/main" id="{4CD96744-7E29-4E28-ADE5-125F21C770EC}"/>
                </a:ext>
              </a:extLst>
            </p:cNvPr>
            <p:cNvGrpSpPr/>
            <p:nvPr/>
          </p:nvGrpSpPr>
          <p:grpSpPr>
            <a:xfrm rot="16200000" flipH="1">
              <a:off x="2672854" y="2461321"/>
              <a:ext cx="289716" cy="2600045"/>
              <a:chOff x="6005219" y="1562428"/>
              <a:chExt cx="152874" cy="1371969"/>
            </a:xfrm>
          </p:grpSpPr>
          <p:sp>
            <p:nvSpPr>
              <p:cNvPr id="299" name="Isosceles Triangle 298">
                <a:extLst>
                  <a:ext uri="{FF2B5EF4-FFF2-40B4-BE49-F238E27FC236}">
                    <a16:creationId xmlns:a16="http://schemas.microsoft.com/office/drawing/2014/main" id="{8D2AD458-EED5-4351-BBD1-F03FA3D2474A}"/>
                  </a:ext>
                </a:extLst>
              </p:cNvPr>
              <p:cNvSpPr/>
              <p:nvPr/>
            </p:nvSpPr>
            <p:spPr>
              <a:xfrm rot="5400000">
                <a:off x="6005606" y="2781909"/>
                <a:ext cx="152106" cy="152869"/>
              </a:xfrm>
              <a:prstGeom prst="triangle">
                <a:avLst/>
              </a:prstGeom>
              <a:solidFill>
                <a:schemeClr val="bg2">
                  <a:lumMod val="75000"/>
                </a:schemeClr>
              </a:solidFill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00" name="Isosceles Triangle 299">
                <a:extLst>
                  <a:ext uri="{FF2B5EF4-FFF2-40B4-BE49-F238E27FC236}">
                    <a16:creationId xmlns:a16="http://schemas.microsoft.com/office/drawing/2014/main" id="{430A2060-71DF-4872-8CE9-A67BE4EC18D0}"/>
                  </a:ext>
                </a:extLst>
              </p:cNvPr>
              <p:cNvSpPr/>
              <p:nvPr/>
            </p:nvSpPr>
            <p:spPr>
              <a:xfrm rot="5400000">
                <a:off x="6005604" y="2629803"/>
                <a:ext cx="152106" cy="152869"/>
              </a:xfrm>
              <a:prstGeom prst="triangle">
                <a:avLst/>
              </a:prstGeom>
              <a:solidFill>
                <a:schemeClr val="bg2">
                  <a:lumMod val="75000"/>
                </a:schemeClr>
              </a:solidFill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01" name="Isosceles Triangle 300">
                <a:extLst>
                  <a:ext uri="{FF2B5EF4-FFF2-40B4-BE49-F238E27FC236}">
                    <a16:creationId xmlns:a16="http://schemas.microsoft.com/office/drawing/2014/main" id="{5A936AAB-3432-45B7-92DF-CC71E1BBC931}"/>
                  </a:ext>
                </a:extLst>
              </p:cNvPr>
              <p:cNvSpPr/>
              <p:nvPr/>
            </p:nvSpPr>
            <p:spPr>
              <a:xfrm rot="5400000">
                <a:off x="6005604" y="2477696"/>
                <a:ext cx="152106" cy="152869"/>
              </a:xfrm>
              <a:prstGeom prst="triangle">
                <a:avLst/>
              </a:prstGeom>
              <a:solidFill>
                <a:schemeClr val="bg2">
                  <a:lumMod val="75000"/>
                </a:schemeClr>
              </a:solidFill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02" name="Isosceles Triangle 301">
                <a:extLst>
                  <a:ext uri="{FF2B5EF4-FFF2-40B4-BE49-F238E27FC236}">
                    <a16:creationId xmlns:a16="http://schemas.microsoft.com/office/drawing/2014/main" id="{B6478157-FE13-45FA-8D3E-C6DFA970F4D4}"/>
                  </a:ext>
                </a:extLst>
              </p:cNvPr>
              <p:cNvSpPr/>
              <p:nvPr/>
            </p:nvSpPr>
            <p:spPr>
              <a:xfrm rot="5400000">
                <a:off x="6005603" y="2325589"/>
                <a:ext cx="152106" cy="152869"/>
              </a:xfrm>
              <a:prstGeom prst="triangle">
                <a:avLst/>
              </a:prstGeom>
              <a:solidFill>
                <a:schemeClr val="bg2">
                  <a:lumMod val="75000"/>
                </a:schemeClr>
              </a:solidFill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03" name="Isosceles Triangle 302">
                <a:extLst>
                  <a:ext uri="{FF2B5EF4-FFF2-40B4-BE49-F238E27FC236}">
                    <a16:creationId xmlns:a16="http://schemas.microsoft.com/office/drawing/2014/main" id="{A654D817-7E5B-4375-A50E-4AAAC089EF49}"/>
                  </a:ext>
                </a:extLst>
              </p:cNvPr>
              <p:cNvSpPr/>
              <p:nvPr/>
            </p:nvSpPr>
            <p:spPr>
              <a:xfrm rot="5400000">
                <a:off x="6005606" y="2171475"/>
                <a:ext cx="152106" cy="152869"/>
              </a:xfrm>
              <a:prstGeom prst="triangle">
                <a:avLst/>
              </a:prstGeom>
              <a:solidFill>
                <a:schemeClr val="bg2">
                  <a:lumMod val="75000"/>
                </a:schemeClr>
              </a:solidFill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04" name="Isosceles Triangle 303">
                <a:extLst>
                  <a:ext uri="{FF2B5EF4-FFF2-40B4-BE49-F238E27FC236}">
                    <a16:creationId xmlns:a16="http://schemas.microsoft.com/office/drawing/2014/main" id="{D97CE0DE-2B1B-48A4-ACB7-564A5CD51D55}"/>
                  </a:ext>
                </a:extLst>
              </p:cNvPr>
              <p:cNvSpPr/>
              <p:nvPr/>
            </p:nvSpPr>
            <p:spPr>
              <a:xfrm rot="5400000">
                <a:off x="6005604" y="2019369"/>
                <a:ext cx="152106" cy="152869"/>
              </a:xfrm>
              <a:prstGeom prst="triangle">
                <a:avLst/>
              </a:prstGeom>
              <a:solidFill>
                <a:schemeClr val="bg2">
                  <a:lumMod val="75000"/>
                </a:schemeClr>
              </a:solidFill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05" name="Isosceles Triangle 304">
                <a:extLst>
                  <a:ext uri="{FF2B5EF4-FFF2-40B4-BE49-F238E27FC236}">
                    <a16:creationId xmlns:a16="http://schemas.microsoft.com/office/drawing/2014/main" id="{3E50AB7C-0F6A-491F-BAB0-CF6D32340D76}"/>
                  </a:ext>
                </a:extLst>
              </p:cNvPr>
              <p:cNvSpPr/>
              <p:nvPr/>
            </p:nvSpPr>
            <p:spPr>
              <a:xfrm rot="5400000">
                <a:off x="6005604" y="1867262"/>
                <a:ext cx="152106" cy="152869"/>
              </a:xfrm>
              <a:prstGeom prst="triangle">
                <a:avLst/>
              </a:prstGeom>
              <a:solidFill>
                <a:schemeClr val="bg2">
                  <a:lumMod val="75000"/>
                </a:schemeClr>
              </a:solidFill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06" name="Isosceles Triangle 305">
                <a:extLst>
                  <a:ext uri="{FF2B5EF4-FFF2-40B4-BE49-F238E27FC236}">
                    <a16:creationId xmlns:a16="http://schemas.microsoft.com/office/drawing/2014/main" id="{61461447-640D-4658-9AAB-3D74142412E1}"/>
                  </a:ext>
                </a:extLst>
              </p:cNvPr>
              <p:cNvSpPr/>
              <p:nvPr/>
            </p:nvSpPr>
            <p:spPr>
              <a:xfrm rot="5400000">
                <a:off x="6005603" y="1715155"/>
                <a:ext cx="152106" cy="152869"/>
              </a:xfrm>
              <a:prstGeom prst="triangle">
                <a:avLst/>
              </a:prstGeom>
              <a:solidFill>
                <a:schemeClr val="bg2">
                  <a:lumMod val="75000"/>
                </a:schemeClr>
              </a:solidFill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07" name="Isosceles Triangle 306">
                <a:extLst>
                  <a:ext uri="{FF2B5EF4-FFF2-40B4-BE49-F238E27FC236}">
                    <a16:creationId xmlns:a16="http://schemas.microsoft.com/office/drawing/2014/main" id="{BDCA2B3C-3407-42D2-A66F-CFAD3D4162F3}"/>
                  </a:ext>
                </a:extLst>
              </p:cNvPr>
              <p:cNvSpPr/>
              <p:nvPr/>
            </p:nvSpPr>
            <p:spPr>
              <a:xfrm rot="5400000">
                <a:off x="6005601" y="1562046"/>
                <a:ext cx="152106" cy="152869"/>
              </a:xfrm>
              <a:prstGeom prst="triangle">
                <a:avLst/>
              </a:prstGeom>
              <a:solidFill>
                <a:schemeClr val="bg2">
                  <a:lumMod val="75000"/>
                </a:schemeClr>
              </a:solidFill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9" name="Group 258">
              <a:extLst>
                <a:ext uri="{FF2B5EF4-FFF2-40B4-BE49-F238E27FC236}">
                  <a16:creationId xmlns:a16="http://schemas.microsoft.com/office/drawing/2014/main" id="{D0628989-81A7-4BA3-80CE-54BD8231E44A}"/>
                </a:ext>
              </a:extLst>
            </p:cNvPr>
            <p:cNvGrpSpPr/>
            <p:nvPr/>
          </p:nvGrpSpPr>
          <p:grpSpPr>
            <a:xfrm rot="5400000" flipH="1">
              <a:off x="2671891" y="1674100"/>
              <a:ext cx="289716" cy="2600045"/>
              <a:chOff x="6005219" y="1562428"/>
              <a:chExt cx="152874" cy="1371969"/>
            </a:xfrm>
          </p:grpSpPr>
          <p:sp>
            <p:nvSpPr>
              <p:cNvPr id="260" name="Isosceles Triangle 259">
                <a:extLst>
                  <a:ext uri="{FF2B5EF4-FFF2-40B4-BE49-F238E27FC236}">
                    <a16:creationId xmlns:a16="http://schemas.microsoft.com/office/drawing/2014/main" id="{F2DA88B8-665E-445D-ADE3-79DF8248E5FC}"/>
                  </a:ext>
                </a:extLst>
              </p:cNvPr>
              <p:cNvSpPr/>
              <p:nvPr/>
            </p:nvSpPr>
            <p:spPr>
              <a:xfrm rot="5400000">
                <a:off x="6005606" y="2781909"/>
                <a:ext cx="152106" cy="152869"/>
              </a:xfrm>
              <a:prstGeom prst="triangle">
                <a:avLst/>
              </a:prstGeom>
              <a:solidFill>
                <a:schemeClr val="bg2">
                  <a:lumMod val="75000"/>
                </a:schemeClr>
              </a:solidFill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62" name="Isosceles Triangle 261">
                <a:extLst>
                  <a:ext uri="{FF2B5EF4-FFF2-40B4-BE49-F238E27FC236}">
                    <a16:creationId xmlns:a16="http://schemas.microsoft.com/office/drawing/2014/main" id="{788BD52B-6ECF-4B3B-A350-AB91DCC0CAF3}"/>
                  </a:ext>
                </a:extLst>
              </p:cNvPr>
              <p:cNvSpPr/>
              <p:nvPr/>
            </p:nvSpPr>
            <p:spPr>
              <a:xfrm rot="5400000">
                <a:off x="6005604" y="2629803"/>
                <a:ext cx="152106" cy="152869"/>
              </a:xfrm>
              <a:prstGeom prst="triangle">
                <a:avLst/>
              </a:prstGeom>
              <a:solidFill>
                <a:schemeClr val="bg2">
                  <a:lumMod val="75000"/>
                </a:schemeClr>
              </a:solidFill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63" name="Isosceles Triangle 262">
                <a:extLst>
                  <a:ext uri="{FF2B5EF4-FFF2-40B4-BE49-F238E27FC236}">
                    <a16:creationId xmlns:a16="http://schemas.microsoft.com/office/drawing/2014/main" id="{BE55DF2A-7A04-4ACF-8A70-0F6566DB067A}"/>
                  </a:ext>
                </a:extLst>
              </p:cNvPr>
              <p:cNvSpPr/>
              <p:nvPr/>
            </p:nvSpPr>
            <p:spPr>
              <a:xfrm rot="5400000">
                <a:off x="6005604" y="2477696"/>
                <a:ext cx="152106" cy="152869"/>
              </a:xfrm>
              <a:prstGeom prst="triangle">
                <a:avLst/>
              </a:prstGeom>
              <a:solidFill>
                <a:schemeClr val="bg2">
                  <a:lumMod val="75000"/>
                </a:schemeClr>
              </a:solidFill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64" name="Isosceles Triangle 263">
                <a:extLst>
                  <a:ext uri="{FF2B5EF4-FFF2-40B4-BE49-F238E27FC236}">
                    <a16:creationId xmlns:a16="http://schemas.microsoft.com/office/drawing/2014/main" id="{D2C8947D-1245-4441-944D-32D234A44134}"/>
                  </a:ext>
                </a:extLst>
              </p:cNvPr>
              <p:cNvSpPr/>
              <p:nvPr/>
            </p:nvSpPr>
            <p:spPr>
              <a:xfrm rot="5400000">
                <a:off x="6005603" y="2325589"/>
                <a:ext cx="152106" cy="152869"/>
              </a:xfrm>
              <a:prstGeom prst="triangle">
                <a:avLst/>
              </a:prstGeom>
              <a:solidFill>
                <a:schemeClr val="bg2">
                  <a:lumMod val="75000"/>
                </a:schemeClr>
              </a:solidFill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65" name="Isosceles Triangle 264">
                <a:extLst>
                  <a:ext uri="{FF2B5EF4-FFF2-40B4-BE49-F238E27FC236}">
                    <a16:creationId xmlns:a16="http://schemas.microsoft.com/office/drawing/2014/main" id="{7A6DDEB3-65CF-4CFA-8E10-632E58FDD14C}"/>
                  </a:ext>
                </a:extLst>
              </p:cNvPr>
              <p:cNvSpPr/>
              <p:nvPr/>
            </p:nvSpPr>
            <p:spPr>
              <a:xfrm rot="5400000">
                <a:off x="6005606" y="2171475"/>
                <a:ext cx="152106" cy="152869"/>
              </a:xfrm>
              <a:prstGeom prst="triangle">
                <a:avLst/>
              </a:prstGeom>
              <a:solidFill>
                <a:schemeClr val="bg2">
                  <a:lumMod val="75000"/>
                </a:schemeClr>
              </a:solidFill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66" name="Isosceles Triangle 265">
                <a:extLst>
                  <a:ext uri="{FF2B5EF4-FFF2-40B4-BE49-F238E27FC236}">
                    <a16:creationId xmlns:a16="http://schemas.microsoft.com/office/drawing/2014/main" id="{EF779DBB-E242-4C30-8A8A-B236A733498E}"/>
                  </a:ext>
                </a:extLst>
              </p:cNvPr>
              <p:cNvSpPr/>
              <p:nvPr/>
            </p:nvSpPr>
            <p:spPr>
              <a:xfrm rot="5400000">
                <a:off x="6005604" y="2019369"/>
                <a:ext cx="152106" cy="152869"/>
              </a:xfrm>
              <a:prstGeom prst="triangle">
                <a:avLst/>
              </a:prstGeom>
              <a:solidFill>
                <a:schemeClr val="bg2">
                  <a:lumMod val="75000"/>
                </a:schemeClr>
              </a:solidFill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67" name="Isosceles Triangle 266">
                <a:extLst>
                  <a:ext uri="{FF2B5EF4-FFF2-40B4-BE49-F238E27FC236}">
                    <a16:creationId xmlns:a16="http://schemas.microsoft.com/office/drawing/2014/main" id="{F7BE0AFF-ABC8-4638-8AB4-B5C290D6DD78}"/>
                  </a:ext>
                </a:extLst>
              </p:cNvPr>
              <p:cNvSpPr/>
              <p:nvPr/>
            </p:nvSpPr>
            <p:spPr>
              <a:xfrm rot="5400000">
                <a:off x="6005604" y="1867262"/>
                <a:ext cx="152106" cy="152869"/>
              </a:xfrm>
              <a:prstGeom prst="triangle">
                <a:avLst/>
              </a:prstGeom>
              <a:solidFill>
                <a:schemeClr val="bg2">
                  <a:lumMod val="75000"/>
                </a:schemeClr>
              </a:solidFill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68" name="Isosceles Triangle 267">
                <a:extLst>
                  <a:ext uri="{FF2B5EF4-FFF2-40B4-BE49-F238E27FC236}">
                    <a16:creationId xmlns:a16="http://schemas.microsoft.com/office/drawing/2014/main" id="{ECC01D77-19EA-48B6-9C49-1123B00D534A}"/>
                  </a:ext>
                </a:extLst>
              </p:cNvPr>
              <p:cNvSpPr/>
              <p:nvPr/>
            </p:nvSpPr>
            <p:spPr>
              <a:xfrm rot="5400000">
                <a:off x="6005603" y="1715155"/>
                <a:ext cx="152106" cy="152869"/>
              </a:xfrm>
              <a:prstGeom prst="triangle">
                <a:avLst/>
              </a:prstGeom>
              <a:solidFill>
                <a:schemeClr val="bg2">
                  <a:lumMod val="75000"/>
                </a:schemeClr>
              </a:solidFill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69" name="Isosceles Triangle 268">
                <a:extLst>
                  <a:ext uri="{FF2B5EF4-FFF2-40B4-BE49-F238E27FC236}">
                    <a16:creationId xmlns:a16="http://schemas.microsoft.com/office/drawing/2014/main" id="{978C8937-98BE-4600-9732-9F68749E3CE1}"/>
                  </a:ext>
                </a:extLst>
              </p:cNvPr>
              <p:cNvSpPr/>
              <p:nvPr/>
            </p:nvSpPr>
            <p:spPr>
              <a:xfrm rot="5400000">
                <a:off x="6005601" y="1562046"/>
                <a:ext cx="152106" cy="152869"/>
              </a:xfrm>
              <a:prstGeom prst="triangle">
                <a:avLst/>
              </a:prstGeom>
              <a:solidFill>
                <a:schemeClr val="bg2">
                  <a:lumMod val="75000"/>
                </a:schemeClr>
              </a:solidFill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Chord 9">
              <a:extLst>
                <a:ext uri="{FF2B5EF4-FFF2-40B4-BE49-F238E27FC236}">
                  <a16:creationId xmlns:a16="http://schemas.microsoft.com/office/drawing/2014/main" id="{E8A4BD6E-E03A-43E4-8C15-38531030D9E2}"/>
                </a:ext>
              </a:extLst>
            </p:cNvPr>
            <p:cNvSpPr/>
            <p:nvPr/>
          </p:nvSpPr>
          <p:spPr>
            <a:xfrm>
              <a:off x="915028" y="1449973"/>
              <a:ext cx="3843629" cy="3843629"/>
            </a:xfrm>
            <a:prstGeom prst="chord">
              <a:avLst>
                <a:gd name="adj1" fmla="val 8532907"/>
                <a:gd name="adj2" fmla="val 13059031"/>
              </a:avLst>
            </a:prstGeom>
            <a:solidFill>
              <a:schemeClr val="bg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2" name="Rectangle: Rounded Corners 271">
              <a:extLst>
                <a:ext uri="{FF2B5EF4-FFF2-40B4-BE49-F238E27FC236}">
                  <a16:creationId xmlns:a16="http://schemas.microsoft.com/office/drawing/2014/main" id="{59CAB5AC-6747-4AD9-A944-3FF9F273E2DE}"/>
                </a:ext>
              </a:extLst>
            </p:cNvPr>
            <p:cNvSpPr/>
            <p:nvPr/>
          </p:nvSpPr>
          <p:spPr>
            <a:xfrm rot="16200000">
              <a:off x="4072840" y="3228953"/>
              <a:ext cx="1247318" cy="269822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2AB35C96-F312-40BA-A43E-EF6B27397BCC}"/>
                </a:ext>
              </a:extLst>
            </p:cNvPr>
            <p:cNvGrpSpPr/>
            <p:nvPr/>
          </p:nvGrpSpPr>
          <p:grpSpPr>
            <a:xfrm>
              <a:off x="4223833" y="1283309"/>
              <a:ext cx="4821184" cy="4168536"/>
              <a:chOff x="4764775" y="1601660"/>
              <a:chExt cx="4821184" cy="4168536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60AF011D-9679-4F45-8D96-CFF42FFD21C8}"/>
                  </a:ext>
                </a:extLst>
              </p:cNvPr>
              <p:cNvGrpSpPr/>
              <p:nvPr/>
            </p:nvGrpSpPr>
            <p:grpSpPr>
              <a:xfrm>
                <a:off x="4764775" y="1601660"/>
                <a:ext cx="4821184" cy="3098721"/>
                <a:chOff x="4764775" y="1601660"/>
                <a:chExt cx="4821184" cy="3098721"/>
              </a:xfrm>
              <a:solidFill>
                <a:schemeClr val="accent2">
                  <a:lumMod val="60000"/>
                  <a:lumOff val="40000"/>
                </a:schemeClr>
              </a:solidFill>
            </p:grpSpPr>
            <p:grpSp>
              <p:nvGrpSpPr>
                <p:cNvPr id="15" name="Group 14">
                  <a:extLst>
                    <a:ext uri="{FF2B5EF4-FFF2-40B4-BE49-F238E27FC236}">
                      <a16:creationId xmlns:a16="http://schemas.microsoft.com/office/drawing/2014/main" id="{D0DDBE85-1DF0-4CE2-BA12-7133B2A23387}"/>
                    </a:ext>
                  </a:extLst>
                </p:cNvPr>
                <p:cNvGrpSpPr/>
                <p:nvPr/>
              </p:nvGrpSpPr>
              <p:grpSpPr>
                <a:xfrm>
                  <a:off x="4764775" y="2674936"/>
                  <a:ext cx="4821184" cy="2025445"/>
                  <a:chOff x="4764775" y="2674936"/>
                  <a:chExt cx="4821184" cy="2025445"/>
                </a:xfrm>
                <a:grpFill/>
              </p:grpSpPr>
              <p:sp>
                <p:nvSpPr>
                  <p:cNvPr id="292" name="Rectangle: Rounded Corners 291">
                    <a:extLst>
                      <a:ext uri="{FF2B5EF4-FFF2-40B4-BE49-F238E27FC236}">
                        <a16:creationId xmlns:a16="http://schemas.microsoft.com/office/drawing/2014/main" id="{DB7DBC67-C220-4C11-B674-357376923199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8440072" y="3551001"/>
                    <a:ext cx="2021951" cy="269822"/>
                  </a:xfrm>
                  <a:prstGeom prst="roundRect">
                    <a:avLst/>
                  </a:prstGeom>
                  <a:grp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3" name="Rectangle: Rounded Corners 272">
                    <a:extLst>
                      <a:ext uri="{FF2B5EF4-FFF2-40B4-BE49-F238E27FC236}">
                        <a16:creationId xmlns:a16="http://schemas.microsoft.com/office/drawing/2014/main" id="{94C7572D-5B95-4092-BAC7-6A3975DA81D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4528235" y="2914971"/>
                    <a:ext cx="741531" cy="268448"/>
                  </a:xfrm>
                  <a:prstGeom prst="roundRect">
                    <a:avLst/>
                  </a:prstGeom>
                  <a:grp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4" name="Rectangle: Rounded Corners 273">
                    <a:extLst>
                      <a:ext uri="{FF2B5EF4-FFF2-40B4-BE49-F238E27FC236}">
                        <a16:creationId xmlns:a16="http://schemas.microsoft.com/office/drawing/2014/main" id="{9DB087D3-681C-4566-AF0A-1E1E95C95153}"/>
                      </a:ext>
                    </a:extLst>
                  </p:cNvPr>
                  <p:cNvSpPr/>
                  <p:nvPr/>
                </p:nvSpPr>
                <p:spPr>
                  <a:xfrm>
                    <a:off x="4764776" y="2674936"/>
                    <a:ext cx="4821183" cy="268448"/>
                  </a:xfrm>
                  <a:prstGeom prst="roundRect">
                    <a:avLst/>
                  </a:prstGeom>
                  <a:grp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4" name="Group 13">
                    <a:extLst>
                      <a:ext uri="{FF2B5EF4-FFF2-40B4-BE49-F238E27FC236}">
                        <a16:creationId xmlns:a16="http://schemas.microsoft.com/office/drawing/2014/main" id="{1AF171A6-CD4E-4FF5-A8C3-F1682E37FC4E}"/>
                      </a:ext>
                    </a:extLst>
                  </p:cNvPr>
                  <p:cNvGrpSpPr/>
                  <p:nvPr/>
                </p:nvGrpSpPr>
                <p:grpSpPr>
                  <a:xfrm flipV="1">
                    <a:off x="4764775" y="3955357"/>
                    <a:ext cx="4821183" cy="745024"/>
                    <a:chOff x="4764776" y="4899232"/>
                    <a:chExt cx="4821183" cy="745024"/>
                  </a:xfrm>
                  <a:grpFill/>
                </p:grpSpPr>
                <p:sp>
                  <p:nvSpPr>
                    <p:cNvPr id="275" name="Rectangle: Rounded Corners 274">
                      <a:extLst>
                        <a:ext uri="{FF2B5EF4-FFF2-40B4-BE49-F238E27FC236}">
                          <a16:creationId xmlns:a16="http://schemas.microsoft.com/office/drawing/2014/main" id="{1A680C88-48BD-4D70-90D0-0B64D43F2F74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528235" y="5139267"/>
                      <a:ext cx="741531" cy="268448"/>
                    </a:xfrm>
                    <a:prstGeom prst="roundRect">
                      <a:avLst/>
                    </a:prstGeom>
                    <a:grpFill/>
                    <a:ln w="381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7" name="Rectangle: Rounded Corners 276">
                      <a:extLst>
                        <a:ext uri="{FF2B5EF4-FFF2-40B4-BE49-F238E27FC236}">
                          <a16:creationId xmlns:a16="http://schemas.microsoft.com/office/drawing/2014/main" id="{37CD8D64-CF69-4B6C-8B81-ACDCCC3D517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64776" y="4899232"/>
                      <a:ext cx="4821183" cy="268448"/>
                    </a:xfrm>
                    <a:prstGeom prst="roundRect">
                      <a:avLst/>
                    </a:prstGeom>
                    <a:grpFill/>
                    <a:ln w="381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282" name="Isosceles Triangle 281">
                  <a:extLst>
                    <a:ext uri="{FF2B5EF4-FFF2-40B4-BE49-F238E27FC236}">
                      <a16:creationId xmlns:a16="http://schemas.microsoft.com/office/drawing/2014/main" id="{32BFAD1E-A984-43EE-8200-66B0F25657D9}"/>
                    </a:ext>
                  </a:extLst>
                </p:cNvPr>
                <p:cNvSpPr/>
                <p:nvPr/>
              </p:nvSpPr>
              <p:spPr>
                <a:xfrm flipH="1">
                  <a:off x="5644826" y="1601660"/>
                  <a:ext cx="1070934" cy="1076309"/>
                </a:xfrm>
                <a:prstGeom prst="triangle">
                  <a:avLst/>
                </a:prstGeom>
                <a:grpFill/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13" name="Isosceles Triangle 312">
                <a:extLst>
                  <a:ext uri="{FF2B5EF4-FFF2-40B4-BE49-F238E27FC236}">
                    <a16:creationId xmlns:a16="http://schemas.microsoft.com/office/drawing/2014/main" id="{BCBED1D8-CD7A-4D84-8648-CFEA94D2ADF8}"/>
                  </a:ext>
                </a:extLst>
              </p:cNvPr>
              <p:cNvSpPr/>
              <p:nvPr/>
            </p:nvSpPr>
            <p:spPr>
              <a:xfrm rot="10800000" flipH="1">
                <a:off x="5644826" y="4693887"/>
                <a:ext cx="1070934" cy="1076309"/>
              </a:xfrm>
              <a:prstGeom prst="triangl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pic>
          <p:nvPicPr>
            <p:cNvPr id="320" name="Picture 319">
              <a:extLst>
                <a:ext uri="{FF2B5EF4-FFF2-40B4-BE49-F238E27FC236}">
                  <a16:creationId xmlns:a16="http://schemas.microsoft.com/office/drawing/2014/main" id="{7ABCFE84-3540-4A3D-ADAA-C7747B9B674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504141" y="5102532"/>
              <a:ext cx="278811" cy="262058"/>
            </a:xfrm>
            <a:prstGeom prst="rect">
              <a:avLst/>
            </a:prstGeom>
          </p:spPr>
        </p:pic>
        <p:pic>
          <p:nvPicPr>
            <p:cNvPr id="312" name="Picture 311">
              <a:extLst>
                <a:ext uri="{FF2B5EF4-FFF2-40B4-BE49-F238E27FC236}">
                  <a16:creationId xmlns:a16="http://schemas.microsoft.com/office/drawing/2014/main" id="{F1BC97D5-857B-4E6E-8431-653D5A64318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495794" y="1353444"/>
              <a:ext cx="278811" cy="262058"/>
            </a:xfrm>
            <a:prstGeom prst="rect">
              <a:avLst/>
            </a:prstGeom>
          </p:spPr>
        </p:pic>
      </p:grpSp>
      <p:pic>
        <p:nvPicPr>
          <p:cNvPr id="321" name="Picture 320">
            <a:extLst>
              <a:ext uri="{FF2B5EF4-FFF2-40B4-BE49-F238E27FC236}">
                <a16:creationId xmlns:a16="http://schemas.microsoft.com/office/drawing/2014/main" id="{362ADD93-0C16-4C9B-BC47-C65C2CE9DD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4540843" y="1626621"/>
            <a:ext cx="268448" cy="768343"/>
          </a:xfrm>
          <a:prstGeom prst="rect">
            <a:avLst/>
          </a:prstGeom>
        </p:spPr>
      </p:pic>
      <p:pic>
        <p:nvPicPr>
          <p:cNvPr id="322" name="Picture 321">
            <a:extLst>
              <a:ext uri="{FF2B5EF4-FFF2-40B4-BE49-F238E27FC236}">
                <a16:creationId xmlns:a16="http://schemas.microsoft.com/office/drawing/2014/main" id="{AE214F50-F18F-4A1B-8F74-21A5032535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4540734" y="4355944"/>
            <a:ext cx="268448" cy="768343"/>
          </a:xfrm>
          <a:prstGeom prst="rect">
            <a:avLst/>
          </a:prstGeom>
        </p:spPr>
      </p:pic>
      <p:sp>
        <p:nvSpPr>
          <p:cNvPr id="323" name="TextBox 322">
            <a:extLst>
              <a:ext uri="{FF2B5EF4-FFF2-40B4-BE49-F238E27FC236}">
                <a16:creationId xmlns:a16="http://schemas.microsoft.com/office/drawing/2014/main" id="{65489214-655D-4843-9EA2-39A80BE8A8A5}"/>
              </a:ext>
            </a:extLst>
          </p:cNvPr>
          <p:cNvSpPr txBox="1"/>
          <p:nvPr/>
        </p:nvSpPr>
        <p:spPr>
          <a:xfrm>
            <a:off x="9162964" y="3776377"/>
            <a:ext cx="21690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Freestyle Script" panose="030804020302050B0404" pitchFamily="66" charset="0"/>
              </a:rPr>
              <a:t>Main Spring</a:t>
            </a:r>
            <a:endParaRPr lang="en-US" sz="4000" dirty="0">
              <a:solidFill>
                <a:schemeClr val="bg1"/>
              </a:solidFill>
              <a:latin typeface="Freestyle Script" panose="030804020302050B0404" pitchFamily="66" charset="0"/>
            </a:endParaRPr>
          </a:p>
        </p:txBody>
      </p:sp>
      <p:sp>
        <p:nvSpPr>
          <p:cNvPr id="324" name="TextBox 323">
            <a:extLst>
              <a:ext uri="{FF2B5EF4-FFF2-40B4-BE49-F238E27FC236}">
                <a16:creationId xmlns:a16="http://schemas.microsoft.com/office/drawing/2014/main" id="{E1468F1A-6B79-4E7E-BD8E-8EC79C1B5375}"/>
              </a:ext>
            </a:extLst>
          </p:cNvPr>
          <p:cNvSpPr txBox="1"/>
          <p:nvPr/>
        </p:nvSpPr>
        <p:spPr>
          <a:xfrm>
            <a:off x="10328631" y="1868062"/>
            <a:ext cx="12906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Freestyle Script" panose="030804020302050B0404" pitchFamily="66" charset="0"/>
              </a:rPr>
              <a:t>Solenoid</a:t>
            </a:r>
            <a:endParaRPr lang="en-US" sz="4000" dirty="0">
              <a:solidFill>
                <a:schemeClr val="bg1"/>
              </a:solidFill>
              <a:latin typeface="Freestyle Script" panose="030804020302050B0404" pitchFamily="66" charset="0"/>
            </a:endParaRPr>
          </a:p>
        </p:txBody>
      </p:sp>
      <p:sp>
        <p:nvSpPr>
          <p:cNvPr id="325" name="TextBox 324">
            <a:extLst>
              <a:ext uri="{FF2B5EF4-FFF2-40B4-BE49-F238E27FC236}">
                <a16:creationId xmlns:a16="http://schemas.microsoft.com/office/drawing/2014/main" id="{CA6912A2-0F8E-4F5E-A52F-4265A753A4F8}"/>
              </a:ext>
            </a:extLst>
          </p:cNvPr>
          <p:cNvSpPr txBox="1"/>
          <p:nvPr/>
        </p:nvSpPr>
        <p:spPr>
          <a:xfrm>
            <a:off x="5774604" y="557779"/>
            <a:ext cx="16077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Freestyle Script" panose="030804020302050B0404" pitchFamily="66" charset="0"/>
              </a:rPr>
              <a:t>Pawl Arm</a:t>
            </a:r>
            <a:endParaRPr lang="en-US" sz="4000" dirty="0">
              <a:solidFill>
                <a:schemeClr val="bg1"/>
              </a:solidFill>
              <a:latin typeface="Freestyle Script" panose="030804020302050B0404" pitchFamily="66" charset="0"/>
            </a:endParaRPr>
          </a:p>
        </p:txBody>
      </p:sp>
      <p:sp>
        <p:nvSpPr>
          <p:cNvPr id="326" name="TextBox 325">
            <a:extLst>
              <a:ext uri="{FF2B5EF4-FFF2-40B4-BE49-F238E27FC236}">
                <a16:creationId xmlns:a16="http://schemas.microsoft.com/office/drawing/2014/main" id="{E50CA0B9-58CE-4094-B66A-59C700027242}"/>
              </a:ext>
            </a:extLst>
          </p:cNvPr>
          <p:cNvSpPr txBox="1"/>
          <p:nvPr/>
        </p:nvSpPr>
        <p:spPr>
          <a:xfrm>
            <a:off x="1137053" y="1487907"/>
            <a:ext cx="2377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Freestyle Script" panose="030804020302050B0404" pitchFamily="66" charset="0"/>
              </a:rPr>
              <a:t>Linear Ratchet</a:t>
            </a:r>
            <a:endParaRPr lang="en-US" sz="4000">
              <a:solidFill>
                <a:schemeClr val="bg1"/>
              </a:solidFill>
              <a:latin typeface="Freestyle Script" panose="030804020302050B0404" pitchFamily="66" charset="0"/>
            </a:endParaRPr>
          </a:p>
        </p:txBody>
      </p:sp>
      <p:sp>
        <p:nvSpPr>
          <p:cNvPr id="327" name="TextBox 326">
            <a:extLst>
              <a:ext uri="{FF2B5EF4-FFF2-40B4-BE49-F238E27FC236}">
                <a16:creationId xmlns:a16="http://schemas.microsoft.com/office/drawing/2014/main" id="{0A223D3A-EB6A-414E-9B41-AC8F8DD1983E}"/>
              </a:ext>
            </a:extLst>
          </p:cNvPr>
          <p:cNvSpPr txBox="1"/>
          <p:nvPr/>
        </p:nvSpPr>
        <p:spPr>
          <a:xfrm>
            <a:off x="800429" y="4598391"/>
            <a:ext cx="25887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Freestyle Script" panose="030804020302050B0404" pitchFamily="66" charset="0"/>
              </a:rPr>
              <a:t>Extension Spring</a:t>
            </a:r>
            <a:endParaRPr lang="en-US" sz="4000" dirty="0">
              <a:solidFill>
                <a:schemeClr val="bg1"/>
              </a:solidFill>
              <a:latin typeface="Freestyle Script" panose="030804020302050B0404" pitchFamily="66" charset="0"/>
            </a:endParaRPr>
          </a:p>
        </p:txBody>
      </p:sp>
      <p:sp>
        <p:nvSpPr>
          <p:cNvPr id="328" name="TextBox 327">
            <a:extLst>
              <a:ext uri="{FF2B5EF4-FFF2-40B4-BE49-F238E27FC236}">
                <a16:creationId xmlns:a16="http://schemas.microsoft.com/office/drawing/2014/main" id="{973ECABE-FB2C-41F6-8770-2F1EF89E2A65}"/>
              </a:ext>
            </a:extLst>
          </p:cNvPr>
          <p:cNvSpPr txBox="1"/>
          <p:nvPr/>
        </p:nvSpPr>
        <p:spPr>
          <a:xfrm>
            <a:off x="8816500" y="470835"/>
            <a:ext cx="3070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Freestyle Script" panose="030804020302050B0404" pitchFamily="66" charset="0"/>
              </a:rPr>
              <a:t>Ferromagnetic Core</a:t>
            </a:r>
            <a:endParaRPr lang="en-US" sz="4000" dirty="0">
              <a:solidFill>
                <a:schemeClr val="bg1"/>
              </a:solidFill>
              <a:latin typeface="Freestyle Script" panose="030804020302050B0404" pitchFamily="66" charset="0"/>
            </a:endParaRPr>
          </a:p>
        </p:txBody>
      </p:sp>
      <p:cxnSp>
        <p:nvCxnSpPr>
          <p:cNvPr id="270" name="Straight Arrow Connector 7">
            <a:extLst>
              <a:ext uri="{FF2B5EF4-FFF2-40B4-BE49-F238E27FC236}">
                <a16:creationId xmlns:a16="http://schemas.microsoft.com/office/drawing/2014/main" id="{17C994B0-8BA7-456E-AB46-A66C5F32EE9A}"/>
              </a:ext>
            </a:extLst>
          </p:cNvPr>
          <p:cNvCxnSpPr>
            <a:cxnSpLocks/>
            <a:stCxn id="327" idx="3"/>
            <a:endCxn id="322" idx="3"/>
          </p:cNvCxnSpPr>
          <p:nvPr/>
        </p:nvCxnSpPr>
        <p:spPr>
          <a:xfrm flipV="1">
            <a:off x="3389166" y="4740116"/>
            <a:ext cx="1151568" cy="212218"/>
          </a:xfrm>
          <a:prstGeom prst="curvedConnector3">
            <a:avLst>
              <a:gd name="adj1" fmla="val 91191"/>
            </a:avLst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Arrow Connector 7">
            <a:extLst>
              <a:ext uri="{FF2B5EF4-FFF2-40B4-BE49-F238E27FC236}">
                <a16:creationId xmlns:a16="http://schemas.microsoft.com/office/drawing/2014/main" id="{869C354E-5E36-4840-A87C-34D823892E1C}"/>
              </a:ext>
            </a:extLst>
          </p:cNvPr>
          <p:cNvCxnSpPr>
            <a:cxnSpLocks/>
            <a:stCxn id="325" idx="1"/>
          </p:cNvCxnSpPr>
          <p:nvPr/>
        </p:nvCxnSpPr>
        <p:spPr>
          <a:xfrm rot="10800000" flipV="1">
            <a:off x="5307024" y="911722"/>
            <a:ext cx="467580" cy="473428"/>
          </a:xfrm>
          <a:prstGeom prst="curvedConnector2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Arrow Connector 7">
            <a:extLst>
              <a:ext uri="{FF2B5EF4-FFF2-40B4-BE49-F238E27FC236}">
                <a16:creationId xmlns:a16="http://schemas.microsoft.com/office/drawing/2014/main" id="{8A1E18B5-1958-4F2D-8F07-05862DBA306E}"/>
              </a:ext>
            </a:extLst>
          </p:cNvPr>
          <p:cNvCxnSpPr>
            <a:cxnSpLocks/>
          </p:cNvCxnSpPr>
          <p:nvPr/>
        </p:nvCxnSpPr>
        <p:spPr>
          <a:xfrm rot="16200000" flipH="1">
            <a:off x="2193559" y="2632767"/>
            <a:ext cx="1100485" cy="531336"/>
          </a:xfrm>
          <a:prstGeom prst="curvedConnector3">
            <a:avLst>
              <a:gd name="adj1" fmla="val 50000"/>
            </a:avLst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3" name="Straight Arrow Connector 7">
            <a:extLst>
              <a:ext uri="{FF2B5EF4-FFF2-40B4-BE49-F238E27FC236}">
                <a16:creationId xmlns:a16="http://schemas.microsoft.com/office/drawing/2014/main" id="{2B0F75E1-9AF3-47B4-8A97-831388C6F0F9}"/>
              </a:ext>
            </a:extLst>
          </p:cNvPr>
          <p:cNvCxnSpPr>
            <a:cxnSpLocks/>
            <a:stCxn id="328" idx="2"/>
            <a:endCxn id="285" idx="2"/>
          </p:cNvCxnSpPr>
          <p:nvPr/>
        </p:nvCxnSpPr>
        <p:spPr>
          <a:xfrm rot="5400000">
            <a:off x="9231837" y="639069"/>
            <a:ext cx="580187" cy="1659491"/>
          </a:xfrm>
          <a:prstGeom prst="curvedConnector2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4" name="Straight Arrow Connector 7">
            <a:extLst>
              <a:ext uri="{FF2B5EF4-FFF2-40B4-BE49-F238E27FC236}">
                <a16:creationId xmlns:a16="http://schemas.microsoft.com/office/drawing/2014/main" id="{1BC65017-6AD3-45A9-8866-7EF6E0C7F9D7}"/>
              </a:ext>
            </a:extLst>
          </p:cNvPr>
          <p:cNvCxnSpPr>
            <a:cxnSpLocks/>
            <a:stCxn id="324" idx="1"/>
            <a:endCxn id="289" idx="2"/>
          </p:cNvCxnSpPr>
          <p:nvPr/>
        </p:nvCxnSpPr>
        <p:spPr>
          <a:xfrm rot="10800000">
            <a:off x="8887647" y="2089419"/>
            <a:ext cx="1440985" cy="132586"/>
          </a:xfrm>
          <a:prstGeom prst="curvedConnector3">
            <a:avLst>
              <a:gd name="adj1" fmla="val 90314"/>
            </a:avLst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5" name="Straight Arrow Connector 7">
            <a:extLst>
              <a:ext uri="{FF2B5EF4-FFF2-40B4-BE49-F238E27FC236}">
                <a16:creationId xmlns:a16="http://schemas.microsoft.com/office/drawing/2014/main" id="{94817FC0-486B-4471-855F-650EDF37D5A9}"/>
              </a:ext>
            </a:extLst>
          </p:cNvPr>
          <p:cNvCxnSpPr>
            <a:cxnSpLocks/>
            <a:stCxn id="323" idx="1"/>
            <a:endCxn id="295" idx="2"/>
          </p:cNvCxnSpPr>
          <p:nvPr/>
        </p:nvCxnSpPr>
        <p:spPr>
          <a:xfrm rot="10800000">
            <a:off x="8707486" y="3363866"/>
            <a:ext cx="455479" cy="766455"/>
          </a:xfrm>
          <a:prstGeom prst="curvedConnector3">
            <a:avLst>
              <a:gd name="adj1" fmla="val 50000"/>
            </a:avLst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Arrow: Right 52">
            <a:extLst>
              <a:ext uri="{FF2B5EF4-FFF2-40B4-BE49-F238E27FC236}">
                <a16:creationId xmlns:a16="http://schemas.microsoft.com/office/drawing/2014/main" id="{973C8981-4B3B-42C6-800B-E1887184C92F}"/>
              </a:ext>
            </a:extLst>
          </p:cNvPr>
          <p:cNvSpPr/>
          <p:nvPr/>
        </p:nvSpPr>
        <p:spPr>
          <a:xfrm>
            <a:off x="9045016" y="3140670"/>
            <a:ext cx="1044609" cy="438239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27" name="TextBox 526">
            <a:extLst>
              <a:ext uri="{FF2B5EF4-FFF2-40B4-BE49-F238E27FC236}">
                <a16:creationId xmlns:a16="http://schemas.microsoft.com/office/drawing/2014/main" id="{BDD9A6BF-11CF-4893-8F54-D38FE3D96691}"/>
              </a:ext>
            </a:extLst>
          </p:cNvPr>
          <p:cNvSpPr txBox="1"/>
          <p:nvPr/>
        </p:nvSpPr>
        <p:spPr>
          <a:xfrm>
            <a:off x="9979532" y="2916599"/>
            <a:ext cx="15927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Freestyle Script" panose="030804020302050B0404" pitchFamily="66" charset="0"/>
              </a:rPr>
              <a:t>To Lander</a:t>
            </a:r>
            <a:endParaRPr lang="en-US" sz="4000" dirty="0">
              <a:solidFill>
                <a:schemeClr val="bg1"/>
              </a:solidFill>
              <a:latin typeface="Freestyle Script" panose="030804020302050B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529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666202-9C34-407F-A7DA-D5B7B30BB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1294" y="1212457"/>
            <a:ext cx="4419600" cy="4294190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250000"/>
              </a:lnSpc>
              <a:buNone/>
            </a:pPr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CAD</a:t>
            </a:r>
          </a:p>
          <a:p>
            <a:pPr marL="0" indent="0">
              <a:lnSpc>
                <a:spcPct val="250000"/>
              </a:lnSpc>
              <a:buNone/>
            </a:pPr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Geometric considerations</a:t>
            </a:r>
          </a:p>
          <a:p>
            <a:pPr marL="0" indent="0">
              <a:lnSpc>
                <a:spcPct val="250000"/>
              </a:lnSpc>
              <a:buNone/>
            </a:pPr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Material considerations</a:t>
            </a:r>
          </a:p>
          <a:p>
            <a:pPr marL="0" indent="0">
              <a:lnSpc>
                <a:spcPct val="250000"/>
              </a:lnSpc>
              <a:buNone/>
            </a:pPr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Fabrication considerations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C3078A-5D04-43C1-8225-9745715ED5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9</a:t>
            </a:fld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97EF6FF-DCA3-4950-AD9B-B7D3712BE9D7}"/>
              </a:ext>
            </a:extLst>
          </p:cNvPr>
          <p:cNvGrpSpPr/>
          <p:nvPr/>
        </p:nvGrpSpPr>
        <p:grpSpPr>
          <a:xfrm>
            <a:off x="3659020" y="3680809"/>
            <a:ext cx="719552" cy="700620"/>
            <a:chOff x="3080288" y="3268575"/>
            <a:chExt cx="510310" cy="496883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32E69257-CCD9-4B1C-BA4C-C8CA7D9029CA}"/>
                </a:ext>
              </a:extLst>
            </p:cNvPr>
            <p:cNvSpPr/>
            <p:nvPr/>
          </p:nvSpPr>
          <p:spPr>
            <a:xfrm>
              <a:off x="3080288" y="3270198"/>
              <a:ext cx="510310" cy="495260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9" name="Graphic 8" descr="Inventory outline">
              <a:extLst>
                <a:ext uri="{FF2B5EF4-FFF2-40B4-BE49-F238E27FC236}">
                  <a16:creationId xmlns:a16="http://schemas.microsoft.com/office/drawing/2014/main" id="{81C29E9F-9A59-47B0-86F6-C66370FAFC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110802" y="3268575"/>
              <a:ext cx="447468" cy="447468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FFC7DD4-35B8-4060-8D3B-EEE31C6ABBE7}"/>
              </a:ext>
            </a:extLst>
          </p:cNvPr>
          <p:cNvGrpSpPr/>
          <p:nvPr/>
        </p:nvGrpSpPr>
        <p:grpSpPr>
          <a:xfrm>
            <a:off x="3659019" y="4754420"/>
            <a:ext cx="719552" cy="698331"/>
            <a:chOff x="3080287" y="4029989"/>
            <a:chExt cx="510310" cy="495260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D9E3D40E-A426-4A4E-B8C3-1FE4CE711BED}"/>
                </a:ext>
              </a:extLst>
            </p:cNvPr>
            <p:cNvSpPr/>
            <p:nvPr/>
          </p:nvSpPr>
          <p:spPr>
            <a:xfrm>
              <a:off x="3080287" y="4029989"/>
              <a:ext cx="510310" cy="495260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15" name="Graphic 14" descr="Tools outline">
              <a:extLst>
                <a:ext uri="{FF2B5EF4-FFF2-40B4-BE49-F238E27FC236}">
                  <a16:creationId xmlns:a16="http://schemas.microsoft.com/office/drawing/2014/main" id="{75DAB027-0D7D-44C5-AE3F-D1C92D2F813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135119" y="4075146"/>
              <a:ext cx="407292" cy="407292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CF94093-742F-4F18-BC4C-D59608EEEAE3}"/>
              </a:ext>
            </a:extLst>
          </p:cNvPr>
          <p:cNvGrpSpPr/>
          <p:nvPr/>
        </p:nvGrpSpPr>
        <p:grpSpPr>
          <a:xfrm>
            <a:off x="3659020" y="2611767"/>
            <a:ext cx="719552" cy="698331"/>
            <a:chOff x="3080288" y="2510407"/>
            <a:chExt cx="510310" cy="49526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2B6D103A-C3B8-4D4B-87CF-0CE69915915B}"/>
                </a:ext>
              </a:extLst>
            </p:cNvPr>
            <p:cNvSpPr/>
            <p:nvPr/>
          </p:nvSpPr>
          <p:spPr>
            <a:xfrm>
              <a:off x="3080288" y="2510407"/>
              <a:ext cx="510310" cy="495260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17" name="Graphic 16" descr="Pyramid Shape outline">
              <a:extLst>
                <a:ext uri="{FF2B5EF4-FFF2-40B4-BE49-F238E27FC236}">
                  <a16:creationId xmlns:a16="http://schemas.microsoft.com/office/drawing/2014/main" id="{66DCFD51-E818-44FA-9ECA-6D288A4C7A9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109006" y="2520007"/>
              <a:ext cx="447468" cy="447468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5D1BB99-A029-4EAC-8962-57C470128948}"/>
              </a:ext>
            </a:extLst>
          </p:cNvPr>
          <p:cNvGrpSpPr/>
          <p:nvPr/>
        </p:nvGrpSpPr>
        <p:grpSpPr>
          <a:xfrm>
            <a:off x="3659019" y="1540440"/>
            <a:ext cx="719553" cy="698331"/>
            <a:chOff x="3080287" y="1750616"/>
            <a:chExt cx="510311" cy="49526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5953480-D21A-4C32-BF30-D087CC847926}"/>
                </a:ext>
              </a:extLst>
            </p:cNvPr>
            <p:cNvSpPr/>
            <p:nvPr/>
          </p:nvSpPr>
          <p:spPr>
            <a:xfrm>
              <a:off x="3080287" y="1750616"/>
              <a:ext cx="510311" cy="495260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13" name="Graphic 12" descr="Blockchain outline">
              <a:extLst>
                <a:ext uri="{FF2B5EF4-FFF2-40B4-BE49-F238E27FC236}">
                  <a16:creationId xmlns:a16="http://schemas.microsoft.com/office/drawing/2014/main" id="{52997A96-3C89-487E-8D38-0BAA73D213C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111708" y="1750616"/>
              <a:ext cx="447468" cy="447468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C88FB63-502B-4052-BA2F-5E2F22A3E24D}"/>
              </a:ext>
            </a:extLst>
          </p:cNvPr>
          <p:cNvGrpSpPr/>
          <p:nvPr/>
        </p:nvGrpSpPr>
        <p:grpSpPr>
          <a:xfrm>
            <a:off x="0" y="0"/>
            <a:ext cx="916019" cy="914400"/>
            <a:chOff x="4533592" y="1492035"/>
            <a:chExt cx="916019" cy="914400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16CA7EF6-5AEF-4CA3-8B25-D713250C9D91}"/>
                </a:ext>
              </a:extLst>
            </p:cNvPr>
            <p:cNvSpPr/>
            <p:nvPr/>
          </p:nvSpPr>
          <p:spPr>
            <a:xfrm>
              <a:off x="4622967" y="1594485"/>
              <a:ext cx="710565" cy="710565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35" name="Graphic 34" descr="New Moon">
              <a:extLst>
                <a:ext uri="{FF2B5EF4-FFF2-40B4-BE49-F238E27FC236}">
                  <a16:creationId xmlns:a16="http://schemas.microsoft.com/office/drawing/2014/main" id="{36162CA5-45F0-4C8B-B377-794FB8E44D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4533592" y="1492035"/>
              <a:ext cx="914400" cy="914400"/>
            </a:xfrm>
            <a:prstGeom prst="rect">
              <a:avLst/>
            </a:prstGeom>
          </p:spPr>
        </p:pic>
        <p:pic>
          <p:nvPicPr>
            <p:cNvPr id="36" name="Graphic 35" descr="Full Moon">
              <a:extLst>
                <a:ext uri="{FF2B5EF4-FFF2-40B4-BE49-F238E27FC236}">
                  <a16:creationId xmlns:a16="http://schemas.microsoft.com/office/drawing/2014/main" id="{E5CDB050-2828-4C57-955E-43D6377CA0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4535211" y="1492035"/>
              <a:ext cx="914400" cy="914400"/>
            </a:xfrm>
            <a:prstGeom prst="rect">
              <a:avLst/>
            </a:prstGeom>
          </p:spPr>
        </p:pic>
      </p:grpSp>
      <p:sp>
        <p:nvSpPr>
          <p:cNvPr id="43" name="Footer Placeholder 3">
            <a:extLst>
              <a:ext uri="{FF2B5EF4-FFF2-40B4-BE49-F238E27FC236}">
                <a16:creationId xmlns:a16="http://schemas.microsoft.com/office/drawing/2014/main" id="{511C1080-44E9-4248-9CAA-3519CDB676BC}"/>
              </a:ext>
            </a:extLst>
          </p:cNvPr>
          <p:cNvSpPr txBox="1">
            <a:spLocks/>
          </p:cNvSpPr>
          <p:nvPr/>
        </p:nvSpPr>
        <p:spPr>
          <a:xfrm>
            <a:off x="10658495" y="5662112"/>
            <a:ext cx="1832569" cy="277032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solidFill>
                  <a:schemeClr val="bg1"/>
                </a:solidFill>
              </a:rPr>
              <a:t>Melanie Porter</a:t>
            </a:r>
          </a:p>
          <a:p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9961FEE5-B98A-4B31-9F8A-83FC16F3413E}"/>
              </a:ext>
            </a:extLst>
          </p:cNvPr>
          <p:cNvGrpSpPr/>
          <p:nvPr/>
        </p:nvGrpSpPr>
        <p:grpSpPr>
          <a:xfrm>
            <a:off x="4378571" y="1889606"/>
            <a:ext cx="12701" cy="3213980"/>
            <a:chOff x="3059079" y="1889606"/>
            <a:chExt cx="12701" cy="3213980"/>
          </a:xfrm>
        </p:grpSpPr>
        <p:cxnSp>
          <p:nvCxnSpPr>
            <p:cNvPr id="25" name="Straight Arrow Connector 7">
              <a:extLst>
                <a:ext uri="{FF2B5EF4-FFF2-40B4-BE49-F238E27FC236}">
                  <a16:creationId xmlns:a16="http://schemas.microsoft.com/office/drawing/2014/main" id="{F853BB4D-0092-4921-85B4-2571795EE894}"/>
                </a:ext>
              </a:extLst>
            </p:cNvPr>
            <p:cNvCxnSpPr>
              <a:cxnSpLocks/>
              <a:stCxn id="20" idx="6"/>
              <a:endCxn id="22" idx="6"/>
            </p:cNvCxnSpPr>
            <p:nvPr/>
          </p:nvCxnSpPr>
          <p:spPr>
            <a:xfrm>
              <a:off x="3059080" y="1889606"/>
              <a:ext cx="12700" cy="1071327"/>
            </a:xfrm>
            <a:prstGeom prst="curvedConnector3">
              <a:avLst>
                <a:gd name="adj1" fmla="val 1800000"/>
              </a:avLst>
            </a:prstGeom>
            <a:ln w="571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7">
              <a:extLst>
                <a:ext uri="{FF2B5EF4-FFF2-40B4-BE49-F238E27FC236}">
                  <a16:creationId xmlns:a16="http://schemas.microsoft.com/office/drawing/2014/main" id="{2F7FE2A2-3871-4EE4-A644-F210EE75F1C9}"/>
                </a:ext>
              </a:extLst>
            </p:cNvPr>
            <p:cNvCxnSpPr>
              <a:cxnSpLocks/>
              <a:stCxn id="22" idx="6"/>
              <a:endCxn id="23" idx="6"/>
            </p:cNvCxnSpPr>
            <p:nvPr/>
          </p:nvCxnSpPr>
          <p:spPr>
            <a:xfrm>
              <a:off x="3059080" y="2960933"/>
              <a:ext cx="12700" cy="1071330"/>
            </a:xfrm>
            <a:prstGeom prst="curvedConnector3">
              <a:avLst>
                <a:gd name="adj1" fmla="val 1800000"/>
              </a:avLst>
            </a:prstGeom>
            <a:ln w="571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7">
              <a:extLst>
                <a:ext uri="{FF2B5EF4-FFF2-40B4-BE49-F238E27FC236}">
                  <a16:creationId xmlns:a16="http://schemas.microsoft.com/office/drawing/2014/main" id="{B68B0778-ED8D-4AAE-ADF6-4D57B919BF7A}"/>
                </a:ext>
              </a:extLst>
            </p:cNvPr>
            <p:cNvCxnSpPr>
              <a:cxnSpLocks/>
              <a:stCxn id="23" idx="6"/>
              <a:endCxn id="24" idx="6"/>
            </p:cNvCxnSpPr>
            <p:nvPr/>
          </p:nvCxnSpPr>
          <p:spPr>
            <a:xfrm flipH="1">
              <a:off x="3059079" y="4032263"/>
              <a:ext cx="1" cy="1071323"/>
            </a:xfrm>
            <a:prstGeom prst="curvedConnector3">
              <a:avLst>
                <a:gd name="adj1" fmla="val -22860000000"/>
              </a:avLst>
            </a:prstGeom>
            <a:ln w="571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CA6F2F0-2B89-4E14-8435-5B7F265780E9}"/>
              </a:ext>
            </a:extLst>
          </p:cNvPr>
          <p:cNvGrpSpPr/>
          <p:nvPr/>
        </p:nvGrpSpPr>
        <p:grpSpPr>
          <a:xfrm>
            <a:off x="3659018" y="1855913"/>
            <a:ext cx="44306" cy="3247674"/>
            <a:chOff x="2339550" y="1855913"/>
            <a:chExt cx="44306" cy="3247674"/>
          </a:xfrm>
        </p:grpSpPr>
        <p:cxnSp>
          <p:nvCxnSpPr>
            <p:cNvPr id="32" name="Straight Arrow Connector 7">
              <a:extLst>
                <a:ext uri="{FF2B5EF4-FFF2-40B4-BE49-F238E27FC236}">
                  <a16:creationId xmlns:a16="http://schemas.microsoft.com/office/drawing/2014/main" id="{C756FF3C-68C1-4BBC-B0D8-B31ED7C2B74F}"/>
                </a:ext>
              </a:extLst>
            </p:cNvPr>
            <p:cNvCxnSpPr>
              <a:cxnSpLocks/>
              <a:stCxn id="24" idx="2"/>
              <a:endCxn id="23" idx="2"/>
            </p:cNvCxnSpPr>
            <p:nvPr/>
          </p:nvCxnSpPr>
          <p:spPr>
            <a:xfrm rot="10800000" flipH="1">
              <a:off x="2339550" y="4032264"/>
              <a:ext cx="1" cy="1071323"/>
            </a:xfrm>
            <a:prstGeom prst="curvedConnector3">
              <a:avLst>
                <a:gd name="adj1" fmla="val -22860000000"/>
              </a:avLst>
            </a:prstGeom>
            <a:ln w="571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7">
              <a:extLst>
                <a:ext uri="{FF2B5EF4-FFF2-40B4-BE49-F238E27FC236}">
                  <a16:creationId xmlns:a16="http://schemas.microsoft.com/office/drawing/2014/main" id="{5414A237-FA0E-4363-985B-6BCC671E9005}"/>
                </a:ext>
              </a:extLst>
            </p:cNvPr>
            <p:cNvCxnSpPr>
              <a:cxnSpLocks/>
              <a:stCxn id="23" idx="2"/>
              <a:endCxn id="17" idx="1"/>
            </p:cNvCxnSpPr>
            <p:nvPr/>
          </p:nvCxnSpPr>
          <p:spPr>
            <a:xfrm rot="10800000" flipH="1">
              <a:off x="2339551" y="2940775"/>
              <a:ext cx="40493" cy="1091488"/>
            </a:xfrm>
            <a:prstGeom prst="curvedConnector3">
              <a:avLst>
                <a:gd name="adj1" fmla="val -564542"/>
              </a:avLst>
            </a:prstGeom>
            <a:ln w="571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7">
              <a:extLst>
                <a:ext uri="{FF2B5EF4-FFF2-40B4-BE49-F238E27FC236}">
                  <a16:creationId xmlns:a16="http://schemas.microsoft.com/office/drawing/2014/main" id="{CA054087-855F-4923-993F-4D050DE29B2A}"/>
                </a:ext>
              </a:extLst>
            </p:cNvPr>
            <p:cNvCxnSpPr>
              <a:cxnSpLocks/>
              <a:stCxn id="22" idx="2"/>
              <a:endCxn id="13" idx="1"/>
            </p:cNvCxnSpPr>
            <p:nvPr/>
          </p:nvCxnSpPr>
          <p:spPr>
            <a:xfrm rot="10800000" flipH="1">
              <a:off x="2339552" y="1855913"/>
              <a:ext cx="44304" cy="1105021"/>
            </a:xfrm>
            <a:prstGeom prst="curvedConnector3">
              <a:avLst>
                <a:gd name="adj1" fmla="val -515980"/>
              </a:avLst>
            </a:prstGeom>
            <a:ln w="571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27C03EEC-12AE-44AF-8E0B-FC2153CAA064}"/>
              </a:ext>
            </a:extLst>
          </p:cNvPr>
          <p:cNvSpPr/>
          <p:nvPr/>
        </p:nvSpPr>
        <p:spPr>
          <a:xfrm>
            <a:off x="3164160" y="287827"/>
            <a:ext cx="5863680" cy="887506"/>
          </a:xfrm>
          <a:prstGeom prst="roundRect">
            <a:avLst>
              <a:gd name="adj" fmla="val 50000"/>
            </a:avLst>
          </a:prstGeom>
          <a:ln w="38100">
            <a:solidFill>
              <a:srgbClr val="FC3D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+mj-lt"/>
              </a:rPr>
              <a:t>Current Work</a:t>
            </a:r>
          </a:p>
        </p:txBody>
      </p:sp>
    </p:spTree>
    <p:extLst>
      <p:ext uri="{BB962C8B-B14F-4D97-AF65-F5344CB8AC3E}">
        <p14:creationId xmlns:p14="http://schemas.microsoft.com/office/powerpoint/2010/main" val="205535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xit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50"/>
                            </p:stCondLst>
                            <p:childTnLst>
                              <p:par>
                                <p:cTn id="16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oE Light">
  <a:themeElements>
    <a:clrScheme name="Custom 2">
      <a:dk1>
        <a:sysClr val="windowText" lastClr="000000"/>
      </a:dk1>
      <a:lt1>
        <a:sysClr val="window" lastClr="FFFFFF"/>
      </a:lt1>
      <a:dk2>
        <a:srgbClr val="404040"/>
      </a:dk2>
      <a:lt2>
        <a:srgbClr val="BFBFBF"/>
      </a:lt2>
      <a:accent1>
        <a:srgbClr val="0B3D91"/>
      </a:accent1>
      <a:accent2>
        <a:srgbClr val="FC3D21"/>
      </a:accent2>
      <a:accent3>
        <a:srgbClr val="000000"/>
      </a:accent3>
      <a:accent4>
        <a:srgbClr val="FFFFFF"/>
      </a:accent4>
      <a:accent5>
        <a:srgbClr val="B7B09C"/>
      </a:accent5>
      <a:accent6>
        <a:srgbClr val="A4D233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ollege of Engineering" id="{3FDA4031-4C8D-4CC7-81E5-2A00D87B8391}" vid="{30064384-96E8-409B-8647-62BC62E7C678}"/>
    </a:ext>
  </a:extLst>
</a:theme>
</file>

<file path=ppt/theme/theme2.xml><?xml version="1.0" encoding="utf-8"?>
<a:theme xmlns:a="http://schemas.openxmlformats.org/drawingml/2006/main" name="Office Theme">
  <a:themeElements>
    <a:clrScheme name="College of Engineering">
      <a:dk1>
        <a:sysClr val="windowText" lastClr="000000"/>
      </a:dk1>
      <a:lt1>
        <a:sysClr val="window" lastClr="FFFFFF"/>
      </a:lt1>
      <a:dk2>
        <a:srgbClr val="404040"/>
      </a:dk2>
      <a:lt2>
        <a:srgbClr val="BFBFBF"/>
      </a:lt2>
      <a:accent1>
        <a:srgbClr val="236192"/>
      </a:accent1>
      <a:accent2>
        <a:srgbClr val="00BBDC"/>
      </a:accent2>
      <a:accent3>
        <a:srgbClr val="EE2737"/>
      </a:accent3>
      <a:accent4>
        <a:srgbClr val="00CFB4"/>
      </a:accent4>
      <a:accent5>
        <a:srgbClr val="B7B09C"/>
      </a:accent5>
      <a:accent6>
        <a:srgbClr val="A4D233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EA021BEBD353E4293110A092A1FD573" ma:contentTypeVersion="12" ma:contentTypeDescription="Create a new document." ma:contentTypeScope="" ma:versionID="c74b9e0c4e58f13fbe0154088dc1b23e">
  <xsd:schema xmlns:xsd="http://www.w3.org/2001/XMLSchema" xmlns:xs="http://www.w3.org/2001/XMLSchema" xmlns:p="http://schemas.microsoft.com/office/2006/metadata/properties" xmlns:ns2="0861a0a6-9724-4956-bc9c-efcefa5cbb97" xmlns:ns3="8b20aae7-28b0-4f78-a294-898e97420041" targetNamespace="http://schemas.microsoft.com/office/2006/metadata/properties" ma:root="true" ma:fieldsID="bb9b31440bc5580df6e2a79146d8368b" ns2:_="" ns3:_="">
    <xsd:import namespace="0861a0a6-9724-4956-bc9c-efcefa5cbb97"/>
    <xsd:import namespace="8b20aae7-28b0-4f78-a294-898e9742004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61a0a6-9724-4956-bc9c-efcefa5cbb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20aae7-28b0-4f78-a294-898e97420041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9954708-B141-472D-AB56-895B15A1F9CB}">
  <ds:schemaRefs>
    <ds:schemaRef ds:uri="0861a0a6-9724-4956-bc9c-efcefa5cbb97"/>
    <ds:schemaRef ds:uri="8b20aae7-28b0-4f78-a294-898e9742004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F814D42-2E3E-474C-8A27-2E96C34A4D8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719C908-08D0-41E5-8AAB-BAC87D06F98F}">
  <ds:schemaRefs>
    <ds:schemaRef ds:uri="http://www.w3.org/XML/1998/namespace"/>
    <ds:schemaRef ds:uri="http://schemas.microsoft.com/office/2006/metadata/properties"/>
    <ds:schemaRef ds:uri="http://purl.org/dc/terms/"/>
    <ds:schemaRef ds:uri="http://purl.org/dc/dcmitype/"/>
    <ds:schemaRef ds:uri="http://schemas.microsoft.com/office/2006/documentManagement/types"/>
    <ds:schemaRef ds:uri="8b20aae7-28b0-4f78-a294-898e97420041"/>
    <ds:schemaRef ds:uri="0861a0a6-9724-4956-bc9c-efcefa5cbb97"/>
    <ds:schemaRef ds:uri="http://purl.org/dc/elements/1.1/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297</TotalTime>
  <Words>1632</Words>
  <Application>Microsoft Office PowerPoint</Application>
  <PresentationFormat>Widescreen</PresentationFormat>
  <Paragraphs>842</Paragraphs>
  <Slides>28</Slides>
  <Notes>15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Arial Black</vt:lpstr>
      <vt:lpstr>Calibri</vt:lpstr>
      <vt:lpstr>Freestyle Script</vt:lpstr>
      <vt:lpstr>Times New Roman</vt:lpstr>
      <vt:lpstr>CoE Light</vt:lpstr>
      <vt:lpstr>PowerPoint Presentation</vt:lpstr>
      <vt:lpstr>Team Members</vt:lpstr>
      <vt:lpstr>Sponsor &amp; Advisor</vt:lpstr>
      <vt:lpstr>PowerPoint Presentation</vt:lpstr>
      <vt:lpstr>Project Description</vt:lpstr>
      <vt:lpstr>Functions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  <vt:lpstr>PowerPoint Presentation</vt:lpstr>
      <vt:lpstr>Backup Slides</vt:lpstr>
      <vt:lpstr>Back Up Project Description</vt:lpstr>
      <vt:lpstr>Back Up Functional Decomp </vt:lpstr>
      <vt:lpstr>Back Up Concept Selection: HoQ</vt:lpstr>
      <vt:lpstr>Back Up Concept Selection: Pugh 1</vt:lpstr>
      <vt:lpstr>Back Up Concept Selection: Pugh 2</vt:lpstr>
      <vt:lpstr>Back Up Concept Selection: AHP 1</vt:lpstr>
      <vt:lpstr>Back Up Concept Selection: AHP 2</vt:lpstr>
      <vt:lpstr>Back Up Concept Selection: AHP 3</vt:lpstr>
      <vt:lpstr>NASA Colors</vt:lpstr>
      <vt:lpstr>Progress Trackers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Blank</dc:creator>
  <cp:lastModifiedBy>Joshua Blank</cp:lastModifiedBy>
  <cp:revision>3</cp:revision>
  <dcterms:created xsi:type="dcterms:W3CDTF">2020-10-05T18:25:52Z</dcterms:created>
  <dcterms:modified xsi:type="dcterms:W3CDTF">2021-03-09T16:35:28Z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0x0101001EA021BEBD353E4293110A092A1FD573</vt:lpwstr>
  </property>
</Properties>
</file>